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 id="2147483699" r:id="rId2"/>
    <p:sldMasterId id="2147483681" r:id="rId3"/>
  </p:sldMasterIdLst>
  <p:notesMasterIdLst>
    <p:notesMasterId r:id="rId25"/>
  </p:notesMasterIdLst>
  <p:handoutMasterIdLst>
    <p:handoutMasterId r:id="rId26"/>
  </p:handoutMasterIdLst>
  <p:sldIdLst>
    <p:sldId id="256" r:id="rId4"/>
    <p:sldId id="257" r:id="rId5"/>
    <p:sldId id="258" r:id="rId6"/>
    <p:sldId id="259" r:id="rId7"/>
    <p:sldId id="286" r:id="rId8"/>
    <p:sldId id="285" r:id="rId9"/>
    <p:sldId id="287" r:id="rId10"/>
    <p:sldId id="266" r:id="rId11"/>
    <p:sldId id="267" r:id="rId12"/>
    <p:sldId id="278" r:id="rId13"/>
    <p:sldId id="288" r:id="rId14"/>
    <p:sldId id="289" r:id="rId15"/>
    <p:sldId id="290" r:id="rId16"/>
    <p:sldId id="291" r:id="rId17"/>
    <p:sldId id="272" r:id="rId18"/>
    <p:sldId id="277" r:id="rId19"/>
    <p:sldId id="282" r:id="rId20"/>
    <p:sldId id="283" r:id="rId21"/>
    <p:sldId id="292" r:id="rId22"/>
    <p:sldId id="284" r:id="rId23"/>
    <p:sldId id="263" r:id="rId24"/>
  </p:sldIdLst>
  <p:sldSz cx="12192000" cy="6858000"/>
  <p:notesSz cx="7104063" cy="10234613"/>
  <p:embeddedFontLst>
    <p:embeddedFont>
      <p:font typeface="Bodoni MT Black" panose="02070A03080606020203" pitchFamily="18" charset="0"/>
      <p:bold r:id="rId27"/>
      <p:boldItalic r:id="rId28"/>
    </p:embeddedFont>
    <p:embeddedFont>
      <p:font typeface="Calibri" panose="020F0502020204030204" pitchFamily="34" charset="0"/>
      <p:regular r:id="rId29"/>
      <p:bold r:id="rId30"/>
      <p:italic r:id="rId31"/>
      <p:boldItalic r:id="rId32"/>
    </p:embeddedFont>
    <p:embeddedFont>
      <p:font typeface="Franklin Gothic Book" panose="020B0503020102020204" pitchFamily="34" charset="0"/>
      <p:regular r:id="rId33"/>
      <p:italic r:id="rId34"/>
    </p:embeddedFont>
    <p:embeddedFont>
      <p:font typeface="等线" panose="02010600030101010101" pitchFamily="2" charset="-122"/>
      <p:regular r:id="rId35"/>
      <p:bold r:id="rId36"/>
    </p:embeddedFont>
    <p:embeddedFont>
      <p:font typeface="等线 Light" panose="02010600030101010101" pitchFamily="2" charset="-122"/>
      <p:regular r:id="rId37"/>
    </p:embeddedFont>
    <p:embeddedFont>
      <p:font typeface="黑体" panose="02010609060101010101" pitchFamily="49" charset="-122"/>
      <p:regular r:id="rId38"/>
    </p:embeddedFont>
    <p:embeddedFont>
      <p:font typeface="微软雅黑" panose="020B0503020204020204" pitchFamily="34" charset="-122"/>
      <p:regular r:id="rId39"/>
      <p:bold r:id="rId4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97C0"/>
    <a:srgbClr val="0000FF"/>
    <a:srgbClr val="E6E6E6"/>
    <a:srgbClr val="9595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97419" autoAdjust="0"/>
  </p:normalViewPr>
  <p:slideViewPr>
    <p:cSldViewPr snapToGrid="0">
      <p:cViewPr varScale="1">
        <p:scale>
          <a:sx n="157" d="100"/>
          <a:sy n="157" d="100"/>
        </p:scale>
        <p:origin x="336" y="13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109" d="100"/>
          <a:sy n="109" d="100"/>
        </p:scale>
        <p:origin x="5208" y="1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9" Type="http://schemas.openxmlformats.org/officeDocument/2006/relationships/font" Target="fonts/font13.fntdata"/><Relationship Id="rId21" Type="http://schemas.openxmlformats.org/officeDocument/2006/relationships/slide" Target="slides/slide18.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A15E0F8-18D9-40B9-A945-1ECB4315C773}"/>
              </a:ext>
            </a:extLst>
          </p:cNvPr>
          <p:cNvSpPr>
            <a:spLocks noGrp="1"/>
          </p:cNvSpPr>
          <p:nvPr>
            <p:ph type="hdr" sz="quarter"/>
          </p:nvPr>
        </p:nvSpPr>
        <p:spPr>
          <a:xfrm>
            <a:off x="0" y="0"/>
            <a:ext cx="3078427" cy="513508"/>
          </a:xfrm>
          <a:prstGeom prst="rect">
            <a:avLst/>
          </a:prstGeom>
        </p:spPr>
        <p:txBody>
          <a:bodyPr vert="horz" lIns="91440" tIns="45720" rIns="91440" bIns="45720" rtlCol="0"/>
          <a:lstStyle>
            <a:lvl1pPr algn="l">
              <a:defRPr sz="1300"/>
            </a:lvl1pPr>
          </a:lstStyle>
          <a:p>
            <a:endParaRPr lang="zh-CN" altLang="en-US" sz="1200" dirty="0">
              <a:latin typeface="Times New Roman" panose="02020603050405020304" pitchFamily="18" charset="0"/>
              <a:ea typeface="宋体" panose="02010600030101010101" pitchFamily="2" charset="-122"/>
            </a:endParaRPr>
          </a:p>
        </p:txBody>
      </p:sp>
      <p:pic>
        <p:nvPicPr>
          <p:cNvPr id="7" name="图形 6">
            <a:extLst>
              <a:ext uri="{FF2B5EF4-FFF2-40B4-BE49-F238E27FC236}">
                <a16:creationId xmlns:a16="http://schemas.microsoft.com/office/drawing/2014/main" id="{3B58FB57-0792-40B0-94BF-4C0E5B188F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97233" y="159233"/>
            <a:ext cx="906901" cy="708550"/>
          </a:xfrm>
          <a:prstGeom prst="rect">
            <a:avLst/>
          </a:prstGeom>
        </p:spPr>
      </p:pic>
      <p:sp>
        <p:nvSpPr>
          <p:cNvPr id="10" name="矩形 9">
            <a:extLst>
              <a:ext uri="{FF2B5EF4-FFF2-40B4-BE49-F238E27FC236}">
                <a16:creationId xmlns:a16="http://schemas.microsoft.com/office/drawing/2014/main" id="{C11F1754-0985-4439-9354-D6BCDDFD7497}"/>
              </a:ext>
            </a:extLst>
          </p:cNvPr>
          <p:cNvSpPr/>
          <p:nvPr/>
        </p:nvSpPr>
        <p:spPr>
          <a:xfrm>
            <a:off x="2819925" y="9863997"/>
            <a:ext cx="978673" cy="403343"/>
          </a:xfrm>
          <a:prstGeom prst="rect">
            <a:avLst/>
          </a:prstGeom>
        </p:spPr>
        <p:txBody>
          <a:bodyPr vert="horz" lIns="99075" tIns="49538" rIns="99075" bIns="49538" rtlCol="0"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r"/>
            <a:fld id="{677FF5B8-A162-48EC-849B-0011207F2481}" type="slidenum">
              <a:rPr lang="zh-CN" altLang="en-US" sz="1300">
                <a:solidFill>
                  <a:srgbClr val="959590"/>
                </a:solidFill>
                <a:latin typeface="黑体" panose="02010609060101010101" pitchFamily="49" charset="-122"/>
                <a:ea typeface="黑体" panose="02010609060101010101" pitchFamily="49" charset="-122"/>
              </a:rPr>
              <a:pPr lvl="0" algn="r"/>
              <a:t>‹#›</a:t>
            </a:fld>
            <a:endParaRPr lang="zh-CN" altLang="en-US" sz="1300" dirty="0">
              <a:solidFill>
                <a:srgbClr val="959590"/>
              </a:solidFill>
              <a:latin typeface="黑体" panose="02010609060101010101" pitchFamily="49" charset="-122"/>
              <a:ea typeface="黑体" panose="02010609060101010101" pitchFamily="49" charset="-122"/>
            </a:endParaRPr>
          </a:p>
        </p:txBody>
      </p:sp>
      <p:sp>
        <p:nvSpPr>
          <p:cNvPr id="11" name="页脚占位符 10">
            <a:extLst>
              <a:ext uri="{FF2B5EF4-FFF2-40B4-BE49-F238E27FC236}">
                <a16:creationId xmlns:a16="http://schemas.microsoft.com/office/drawing/2014/main" id="{0C399308-F98E-4341-B2B4-53AC4DAEAAE0}"/>
              </a:ext>
            </a:extLst>
          </p:cNvPr>
          <p:cNvSpPr>
            <a:spLocks noGrp="1"/>
          </p:cNvSpPr>
          <p:nvPr>
            <p:ph type="ftr" sz="quarter" idx="2"/>
          </p:nvPr>
        </p:nvSpPr>
        <p:spPr>
          <a:xfrm>
            <a:off x="0" y="9863997"/>
            <a:ext cx="3078163" cy="370616"/>
          </a:xfrm>
          <a:prstGeom prst="rect">
            <a:avLst/>
          </a:prstGeom>
        </p:spPr>
        <p:txBody>
          <a:bodyPr vert="horz" lIns="91440" tIns="45720" rIns="91440" bIns="45720" rtlCol="0"/>
          <a:lstStyle>
            <a:lvl1pPr algn="l">
              <a:defRPr sz="1200"/>
            </a:lvl1pPr>
          </a:lstStyle>
          <a:p>
            <a:endParaRPr lang="zh-CN" altLang="en-US" dirty="0">
              <a:latin typeface="Times New Roman" panose="02020603050405020304" pitchFamily="18" charset="0"/>
              <a:ea typeface="宋体" panose="02010600030101010101" pitchFamily="2" charset="-122"/>
            </a:endParaRPr>
          </a:p>
        </p:txBody>
      </p:sp>
      <p:sp>
        <p:nvSpPr>
          <p:cNvPr id="12" name="日期占位符 11">
            <a:extLst>
              <a:ext uri="{FF2B5EF4-FFF2-40B4-BE49-F238E27FC236}">
                <a16:creationId xmlns:a16="http://schemas.microsoft.com/office/drawing/2014/main" id="{4C973D34-6868-4559-8C69-116036711F05}"/>
              </a:ext>
            </a:extLst>
          </p:cNvPr>
          <p:cNvSpPr>
            <a:spLocks noGrp="1"/>
          </p:cNvSpPr>
          <p:nvPr>
            <p:ph type="dt" sz="quarter" idx="1"/>
          </p:nvPr>
        </p:nvSpPr>
        <p:spPr>
          <a:xfrm>
            <a:off x="4025901" y="9863997"/>
            <a:ext cx="3078162" cy="370615"/>
          </a:xfrm>
          <a:prstGeom prst="rect">
            <a:avLst/>
          </a:prstGeom>
        </p:spPr>
        <p:txBody>
          <a:bodyPr vert="horz" lIns="91440" tIns="45720" rIns="91440" bIns="45720" rtlCol="0"/>
          <a:lstStyle>
            <a:lvl1pPr algn="r">
              <a:defRPr sz="1200"/>
            </a:lvl1pPr>
          </a:lstStyle>
          <a:p>
            <a:fld id="{C0E2864D-1C47-43C4-B193-E83A55120905}" type="datetime1">
              <a:rPr lang="zh-CN" altLang="en-US" smtClean="0">
                <a:latin typeface="Times New Roman" panose="02020603050405020304" pitchFamily="18" charset="0"/>
                <a:ea typeface="宋体" panose="02010600030101010101" pitchFamily="2" charset="-122"/>
              </a:rPr>
              <a:t>2025/3/24</a:t>
            </a:fld>
            <a:endParaRPr lang="zh-CN" altLang="en-US">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3363375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0DCF8E1F-4D15-439A-917B-3168A36C0B51}" type="datetime1">
              <a:rPr lang="zh-CN" altLang="en-US" smtClean="0"/>
              <a:t>2025/3/24</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zh-CN" altLang="en-US"/>
          </a:p>
        </p:txBody>
      </p:sp>
      <p:sp>
        <p:nvSpPr>
          <p:cNvPr id="5" name="备注占位符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4B34ACD2-7160-4BC6-9558-B824CD6F57DF}" type="slidenum">
              <a:rPr lang="zh-CN" altLang="en-US" smtClean="0"/>
              <a:t>‹#›</a:t>
            </a:fld>
            <a:endParaRPr lang="zh-CN" altLang="en-US"/>
          </a:p>
        </p:txBody>
      </p:sp>
    </p:spTree>
    <p:extLst>
      <p:ext uri="{BB962C8B-B14F-4D97-AF65-F5344CB8AC3E}">
        <p14:creationId xmlns:p14="http://schemas.microsoft.com/office/powerpoint/2010/main" val="33669197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34ACD2-7160-4BC6-9558-B824CD6F57DF}" type="slidenum">
              <a:rPr lang="zh-CN" altLang="en-US" smtClean="0"/>
              <a:t>1</a:t>
            </a:fld>
            <a:endParaRPr lang="zh-CN" altLang="en-US"/>
          </a:p>
        </p:txBody>
      </p:sp>
    </p:spTree>
    <p:extLst>
      <p:ext uri="{BB962C8B-B14F-4D97-AF65-F5344CB8AC3E}">
        <p14:creationId xmlns:p14="http://schemas.microsoft.com/office/powerpoint/2010/main" val="1242069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34ACD2-7160-4BC6-9558-B824CD6F57DF}" type="slidenum">
              <a:rPr lang="zh-CN" altLang="en-US" smtClean="0"/>
              <a:t>10</a:t>
            </a:fld>
            <a:endParaRPr lang="zh-CN" altLang="en-US"/>
          </a:p>
        </p:txBody>
      </p:sp>
    </p:spTree>
    <p:extLst>
      <p:ext uri="{BB962C8B-B14F-4D97-AF65-F5344CB8AC3E}">
        <p14:creationId xmlns:p14="http://schemas.microsoft.com/office/powerpoint/2010/main" val="2482536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34ACD2-7160-4BC6-9558-B824CD6F57DF}" type="slidenum">
              <a:rPr lang="zh-CN" altLang="en-US" smtClean="0"/>
              <a:t>20</a:t>
            </a:fld>
            <a:endParaRPr lang="zh-CN" altLang="en-US"/>
          </a:p>
        </p:txBody>
      </p:sp>
    </p:spTree>
    <p:extLst>
      <p:ext uri="{BB962C8B-B14F-4D97-AF65-F5344CB8AC3E}">
        <p14:creationId xmlns:p14="http://schemas.microsoft.com/office/powerpoint/2010/main" val="125373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11.sv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5.png"/><Relationship Id="rId1" Type="http://schemas.openxmlformats.org/officeDocument/2006/relationships/slideMaster" Target="../slideMasters/slideMaster2.xml"/><Relationship Id="rId5" Type="http://schemas.openxmlformats.org/officeDocument/2006/relationships/image" Target="../media/image37.svg"/><Relationship Id="rId4" Type="http://schemas.openxmlformats.org/officeDocument/2006/relationships/image" Target="../media/image36.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 Id="rId4" Type="http://schemas.openxmlformats.org/officeDocument/2006/relationships/image" Target="../media/image43.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5.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4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25.svg"/><Relationship Id="rId4"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0215DB2-8A15-441D-9DEF-998CCB9FB2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834526"/>
            <a:ext cx="12192000" cy="5053013"/>
          </a:xfrm>
          <a:prstGeom prst="rect">
            <a:avLst/>
          </a:prstGeom>
        </p:spPr>
      </p:pic>
      <p:sp>
        <p:nvSpPr>
          <p:cNvPr id="8" name="Subtitle 2">
            <a:extLst>
              <a:ext uri="{FF2B5EF4-FFF2-40B4-BE49-F238E27FC236}">
                <a16:creationId xmlns:a16="http://schemas.microsoft.com/office/drawing/2014/main" id="{CD4921D1-7F6E-46A7-8631-FE7C9A40CDE0}"/>
              </a:ext>
            </a:extLst>
          </p:cNvPr>
          <p:cNvSpPr>
            <a:spLocks noGrp="1"/>
          </p:cNvSpPr>
          <p:nvPr>
            <p:ph type="subTitle" idx="1"/>
          </p:nvPr>
        </p:nvSpPr>
        <p:spPr>
          <a:xfrm>
            <a:off x="1524000" y="3533253"/>
            <a:ext cx="9144000" cy="765570"/>
          </a:xfrm>
        </p:spPr>
        <p:txBody>
          <a:bodyPr>
            <a:normAutofit/>
          </a:bodyPr>
          <a:lstStyle>
            <a:lvl1pPr marL="0" indent="0" algn="ctr">
              <a:buNone/>
              <a:defRPr sz="3200" b="1">
                <a:solidFill>
                  <a:srgbClr val="0097C4"/>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9" name="矩形 8">
            <a:extLst>
              <a:ext uri="{FF2B5EF4-FFF2-40B4-BE49-F238E27FC236}">
                <a16:creationId xmlns:a16="http://schemas.microsoft.com/office/drawing/2014/main" id="{D86B5A24-00EC-40F8-85A1-AEC9099FA4F3}"/>
              </a:ext>
            </a:extLst>
          </p:cNvPr>
          <p:cNvSpPr/>
          <p:nvPr userDrawn="1"/>
        </p:nvSpPr>
        <p:spPr>
          <a:xfrm>
            <a:off x="0" y="1620000"/>
            <a:ext cx="12192000" cy="1440000"/>
          </a:xfrm>
          <a:prstGeom prst="rect">
            <a:avLst/>
          </a:prstGeom>
          <a:solidFill>
            <a:srgbClr val="0097C4"/>
          </a:solidFill>
          <a:ln cap="rnd">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800">
              <a:solidFill>
                <a:schemeClr val="tx1"/>
              </a:solidFill>
            </a:endParaRPr>
          </a:p>
        </p:txBody>
      </p:sp>
      <p:sp>
        <p:nvSpPr>
          <p:cNvPr id="10" name="圆角矩形 16">
            <a:extLst>
              <a:ext uri="{FF2B5EF4-FFF2-40B4-BE49-F238E27FC236}">
                <a16:creationId xmlns:a16="http://schemas.microsoft.com/office/drawing/2014/main" id="{E469E432-25B8-4CB8-B379-600FB75AD7A6}"/>
              </a:ext>
            </a:extLst>
          </p:cNvPr>
          <p:cNvSpPr/>
          <p:nvPr userDrawn="1"/>
        </p:nvSpPr>
        <p:spPr>
          <a:xfrm>
            <a:off x="816000" y="1834523"/>
            <a:ext cx="10560000" cy="1008000"/>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spc="300" dirty="0">
              <a:solidFill>
                <a:srgbClr val="7D1B4A"/>
              </a:solidFill>
              <a:latin typeface="微软雅黑" panose="020B0503020204020204" pitchFamily="34" charset="-122"/>
              <a:ea typeface="微软雅黑" panose="020B0503020204020204" pitchFamily="34" charset="-122"/>
            </a:endParaRPr>
          </a:p>
        </p:txBody>
      </p:sp>
      <p:sp>
        <p:nvSpPr>
          <p:cNvPr id="11" name="Title 1">
            <a:extLst>
              <a:ext uri="{FF2B5EF4-FFF2-40B4-BE49-F238E27FC236}">
                <a16:creationId xmlns:a16="http://schemas.microsoft.com/office/drawing/2014/main" id="{6B08E3E5-0292-4027-8C2D-3099D16F3D8C}"/>
              </a:ext>
            </a:extLst>
          </p:cNvPr>
          <p:cNvSpPr>
            <a:spLocks noGrp="1"/>
          </p:cNvSpPr>
          <p:nvPr>
            <p:ph type="ctrTitle"/>
          </p:nvPr>
        </p:nvSpPr>
        <p:spPr>
          <a:xfrm>
            <a:off x="647700" y="2040257"/>
            <a:ext cx="10858500" cy="672152"/>
          </a:xfrm>
        </p:spPr>
        <p:txBody>
          <a:bodyPr anchor="b">
            <a:normAutofit/>
          </a:bodyPr>
          <a:lstStyle>
            <a:lvl1pPr algn="ctr">
              <a:defRPr sz="4000" b="1">
                <a:solidFill>
                  <a:srgbClr val="0097C4"/>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pic>
        <p:nvPicPr>
          <p:cNvPr id="12" name="图片 11">
            <a:extLst>
              <a:ext uri="{FF2B5EF4-FFF2-40B4-BE49-F238E27FC236}">
                <a16:creationId xmlns:a16="http://schemas.microsoft.com/office/drawing/2014/main" id="{C6BF0609-4E6D-44C2-B265-833DAA9A78C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911386"/>
            <a:ext cx="12192000" cy="2370125"/>
          </a:xfrm>
          <a:prstGeom prst="rect">
            <a:avLst/>
          </a:prstGeom>
        </p:spPr>
      </p:pic>
      <p:sp>
        <p:nvSpPr>
          <p:cNvPr id="2" name="矩形 1">
            <a:extLst>
              <a:ext uri="{FF2B5EF4-FFF2-40B4-BE49-F238E27FC236}">
                <a16:creationId xmlns:a16="http://schemas.microsoft.com/office/drawing/2014/main" id="{56C8F73C-8A60-4E2C-8130-F7B373D0AF60}"/>
              </a:ext>
            </a:extLst>
          </p:cNvPr>
          <p:cNvSpPr/>
          <p:nvPr userDrawn="1"/>
        </p:nvSpPr>
        <p:spPr>
          <a:xfrm>
            <a:off x="0" y="4911386"/>
            <a:ext cx="12192000" cy="194661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4" name="图形 3">
            <a:extLst>
              <a:ext uri="{FF2B5EF4-FFF2-40B4-BE49-F238E27FC236}">
                <a16:creationId xmlns:a16="http://schemas.microsoft.com/office/drawing/2014/main" id="{3940CB3A-FBA6-4674-BD86-50DCA395283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0500" y="107024"/>
            <a:ext cx="2781300" cy="857250"/>
          </a:xfrm>
          <a:prstGeom prst="rect">
            <a:avLst/>
          </a:prstGeom>
        </p:spPr>
      </p:pic>
      <p:pic>
        <p:nvPicPr>
          <p:cNvPr id="6" name="图形 5">
            <a:extLst>
              <a:ext uri="{FF2B5EF4-FFF2-40B4-BE49-F238E27FC236}">
                <a16:creationId xmlns:a16="http://schemas.microsoft.com/office/drawing/2014/main" id="{D456D5EA-1040-4F20-99E7-1235CDE29F22}"/>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57787" y="6484187"/>
            <a:ext cx="1876425" cy="309513"/>
          </a:xfrm>
          <a:prstGeom prst="rect">
            <a:avLst/>
          </a:prstGeom>
        </p:spPr>
      </p:pic>
    </p:spTree>
    <p:extLst>
      <p:ext uri="{BB962C8B-B14F-4D97-AF65-F5344CB8AC3E}">
        <p14:creationId xmlns:p14="http://schemas.microsoft.com/office/powerpoint/2010/main" val="1680118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致谢">
    <p:bg>
      <p:bgPr>
        <a:solidFill>
          <a:srgbClr val="0D97C0"/>
        </a:solidFill>
        <a:effectLst/>
      </p:bgPr>
    </p:bg>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91BBF161-D72D-49BF-80CA-67DD969329DB}"/>
              </a:ext>
            </a:extLst>
          </p:cNvPr>
          <p:cNvSpPr>
            <a:spLocks noGrp="1"/>
          </p:cNvSpPr>
          <p:nvPr>
            <p:ph type="title" hasCustomPrompt="1"/>
          </p:nvPr>
        </p:nvSpPr>
        <p:spPr>
          <a:xfrm>
            <a:off x="3763193" y="2099373"/>
            <a:ext cx="4665617" cy="1325563"/>
          </a:xfrm>
        </p:spPr>
        <p:txBody>
          <a:bodyPr>
            <a:normAutofit/>
          </a:bodyPr>
          <a:lstStyle>
            <a:lvl1pPr algn="ctr">
              <a:defRPr sz="4800" b="1">
                <a:solidFill>
                  <a:schemeClr val="bg1"/>
                </a:solidFill>
                <a:latin typeface="微软雅黑" panose="020B0503020204020204" pitchFamily="34" charset="-122"/>
                <a:ea typeface="微软雅黑" panose="020B0503020204020204" pitchFamily="34" charset="-122"/>
              </a:defRPr>
            </a:lvl1pPr>
          </a:lstStyle>
          <a:p>
            <a:r>
              <a:rPr lang="zh-CN" altLang="en-US" dirty="0"/>
              <a:t>请输入致谢</a:t>
            </a:r>
          </a:p>
        </p:txBody>
      </p:sp>
      <p:pic>
        <p:nvPicPr>
          <p:cNvPr id="13" name="图形 12">
            <a:extLst>
              <a:ext uri="{FF2B5EF4-FFF2-40B4-BE49-F238E27FC236}">
                <a16:creationId xmlns:a16="http://schemas.microsoft.com/office/drawing/2014/main" id="{B17EF0E2-AD8E-4FAA-A14B-9BE0DD295B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526382" y="5170160"/>
            <a:ext cx="4665618" cy="1687840"/>
          </a:xfrm>
          <a:prstGeom prst="rect">
            <a:avLst/>
          </a:prstGeom>
        </p:spPr>
      </p:pic>
      <p:grpSp>
        <p:nvGrpSpPr>
          <p:cNvPr id="4" name="组合 3">
            <a:extLst>
              <a:ext uri="{FF2B5EF4-FFF2-40B4-BE49-F238E27FC236}">
                <a16:creationId xmlns:a16="http://schemas.microsoft.com/office/drawing/2014/main" id="{74860188-B867-4D5E-BCBB-0348B600FB6A}"/>
              </a:ext>
            </a:extLst>
          </p:cNvPr>
          <p:cNvGrpSpPr/>
          <p:nvPr userDrawn="1"/>
        </p:nvGrpSpPr>
        <p:grpSpPr>
          <a:xfrm>
            <a:off x="2418018" y="1130870"/>
            <a:ext cx="2324103" cy="514842"/>
            <a:chOff x="3086104" y="216939"/>
            <a:chExt cx="1743077" cy="514842"/>
          </a:xfrm>
        </p:grpSpPr>
        <p:sp>
          <p:nvSpPr>
            <p:cNvPr id="2" name="文本框 1">
              <a:extLst>
                <a:ext uri="{FF2B5EF4-FFF2-40B4-BE49-F238E27FC236}">
                  <a16:creationId xmlns:a16="http://schemas.microsoft.com/office/drawing/2014/main" id="{84C1CF4D-FF17-4EA6-8208-7F329BFE7997}"/>
                </a:ext>
              </a:extLst>
            </p:cNvPr>
            <p:cNvSpPr txBox="1"/>
            <p:nvPr userDrawn="1"/>
          </p:nvSpPr>
          <p:spPr>
            <a:xfrm>
              <a:off x="3086104" y="216939"/>
              <a:ext cx="1687001" cy="400110"/>
            </a:xfrm>
            <a:prstGeom prst="rect">
              <a:avLst/>
            </a:prstGeom>
            <a:noFill/>
          </p:spPr>
          <p:txBody>
            <a:bodyPr wrap="none" rtlCol="0">
              <a:spAutoFit/>
            </a:bodyPr>
            <a:lstStyle/>
            <a:p>
              <a:r>
                <a:rPr lang="zh-CN" altLang="en-US" sz="2000" b="1" spc="300" dirty="0">
                  <a:solidFill>
                    <a:srgbClr val="0D97C0"/>
                  </a:solidFill>
                  <a:latin typeface="微软雅黑" panose="020B0503020204020204" pitchFamily="34" charset="-122"/>
                  <a:ea typeface="微软雅黑" panose="020B0503020204020204" pitchFamily="34" charset="-122"/>
                </a:rPr>
                <a:t>材料与制造学部</a:t>
              </a:r>
            </a:p>
          </p:txBody>
        </p:sp>
        <p:sp>
          <p:nvSpPr>
            <p:cNvPr id="3" name="文本框 2">
              <a:extLst>
                <a:ext uri="{FF2B5EF4-FFF2-40B4-BE49-F238E27FC236}">
                  <a16:creationId xmlns:a16="http://schemas.microsoft.com/office/drawing/2014/main" id="{D69E1D08-73EB-4D88-9AB9-6DC6098C8796}"/>
                </a:ext>
              </a:extLst>
            </p:cNvPr>
            <p:cNvSpPr txBox="1"/>
            <p:nvPr userDrawn="1"/>
          </p:nvSpPr>
          <p:spPr>
            <a:xfrm>
              <a:off x="3115731" y="531726"/>
              <a:ext cx="1713450" cy="200055"/>
            </a:xfrm>
            <a:prstGeom prst="rect">
              <a:avLst/>
            </a:prstGeom>
            <a:noFill/>
          </p:spPr>
          <p:txBody>
            <a:bodyPr wrap="none" rtlCol="0">
              <a:spAutoFit/>
            </a:bodyPr>
            <a:lstStyle/>
            <a:p>
              <a:r>
                <a:rPr lang="en-US" altLang="zh-CN" sz="700" b="0" dirty="0">
                  <a:solidFill>
                    <a:srgbClr val="0D97C0"/>
                  </a:solidFill>
                  <a:latin typeface="Times New Roman" panose="02020603050405020304" pitchFamily="18" charset="0"/>
                  <a:cs typeface="Times New Roman" panose="02020603050405020304" pitchFamily="18" charset="0"/>
                </a:rPr>
                <a:t>FACULTY OF MATERIALS AND MANUFACTURING</a:t>
              </a:r>
              <a:endParaRPr lang="zh-CN" altLang="en-US" sz="700" b="0" dirty="0">
                <a:solidFill>
                  <a:srgbClr val="0D97C0"/>
                </a:solidFill>
                <a:latin typeface="Times New Roman" panose="02020603050405020304" pitchFamily="18" charset="0"/>
                <a:cs typeface="Times New Roman" panose="02020603050405020304" pitchFamily="18" charset="0"/>
              </a:endParaRPr>
            </a:p>
          </p:txBody>
        </p:sp>
      </p:grpSp>
      <p:pic>
        <p:nvPicPr>
          <p:cNvPr id="16" name="图形 15">
            <a:extLst>
              <a:ext uri="{FF2B5EF4-FFF2-40B4-BE49-F238E27FC236}">
                <a16:creationId xmlns:a16="http://schemas.microsoft.com/office/drawing/2014/main" id="{890F2CB8-B682-41BB-A9B7-A874EAB77CC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80775" y="4434023"/>
            <a:ext cx="557088" cy="1255980"/>
          </a:xfrm>
          <a:prstGeom prst="rect">
            <a:avLst/>
          </a:prstGeom>
        </p:spPr>
      </p:pic>
      <p:sp>
        <p:nvSpPr>
          <p:cNvPr id="17" name="Freeform 34">
            <a:extLst>
              <a:ext uri="{FF2B5EF4-FFF2-40B4-BE49-F238E27FC236}">
                <a16:creationId xmlns:a16="http://schemas.microsoft.com/office/drawing/2014/main" id="{105A381C-3598-4620-87FD-9855F1B388FD}"/>
              </a:ext>
            </a:extLst>
          </p:cNvPr>
          <p:cNvSpPr>
            <a:spLocks noChangeAspect="1" noEditPoints="1" noChangeArrowheads="1"/>
          </p:cNvSpPr>
          <p:nvPr userDrawn="1"/>
        </p:nvSpPr>
        <p:spPr bwMode="auto">
          <a:xfrm>
            <a:off x="733510" y="4090160"/>
            <a:ext cx="1080000" cy="1080000"/>
          </a:xfrm>
          <a:custGeom>
            <a:avLst/>
            <a:gdLst>
              <a:gd name="T0" fmla="*/ 643 w 643"/>
              <a:gd name="T1" fmla="*/ 356 h 643"/>
              <a:gd name="T2" fmla="*/ 642 w 643"/>
              <a:gd name="T3" fmla="*/ 286 h 643"/>
              <a:gd name="T4" fmla="*/ 551 w 643"/>
              <a:gd name="T5" fmla="*/ 279 h 643"/>
              <a:gd name="T6" fmla="*/ 541 w 643"/>
              <a:gd name="T7" fmla="*/ 244 h 643"/>
              <a:gd name="T8" fmla="*/ 617 w 643"/>
              <a:gd name="T9" fmla="*/ 191 h 643"/>
              <a:gd name="T10" fmla="*/ 582 w 643"/>
              <a:gd name="T11" fmla="*/ 130 h 643"/>
              <a:gd name="T12" fmla="*/ 497 w 643"/>
              <a:gd name="T13" fmla="*/ 171 h 643"/>
              <a:gd name="T14" fmla="*/ 471 w 643"/>
              <a:gd name="T15" fmla="*/ 146 h 643"/>
              <a:gd name="T16" fmla="*/ 512 w 643"/>
              <a:gd name="T17" fmla="*/ 61 h 643"/>
              <a:gd name="T18" fmla="*/ 451 w 643"/>
              <a:gd name="T19" fmla="*/ 26 h 643"/>
              <a:gd name="T20" fmla="*/ 397 w 643"/>
              <a:gd name="T21" fmla="*/ 104 h 643"/>
              <a:gd name="T22" fmla="*/ 364 w 643"/>
              <a:gd name="T23" fmla="*/ 96 h 643"/>
              <a:gd name="T24" fmla="*/ 356 w 643"/>
              <a:gd name="T25" fmla="*/ 0 h 643"/>
              <a:gd name="T26" fmla="*/ 286 w 643"/>
              <a:gd name="T27" fmla="*/ 1 h 643"/>
              <a:gd name="T28" fmla="*/ 278 w 643"/>
              <a:gd name="T29" fmla="*/ 96 h 643"/>
              <a:gd name="T30" fmla="*/ 245 w 643"/>
              <a:gd name="T31" fmla="*/ 105 h 643"/>
              <a:gd name="T32" fmla="*/ 191 w 643"/>
              <a:gd name="T33" fmla="*/ 26 h 643"/>
              <a:gd name="T34" fmla="*/ 130 w 643"/>
              <a:gd name="T35" fmla="*/ 61 h 643"/>
              <a:gd name="T36" fmla="*/ 171 w 643"/>
              <a:gd name="T37" fmla="*/ 147 h 643"/>
              <a:gd name="T38" fmla="*/ 146 w 643"/>
              <a:gd name="T39" fmla="*/ 171 h 643"/>
              <a:gd name="T40" fmla="*/ 61 w 643"/>
              <a:gd name="T41" fmla="*/ 131 h 643"/>
              <a:gd name="T42" fmla="*/ 26 w 643"/>
              <a:gd name="T43" fmla="*/ 192 h 643"/>
              <a:gd name="T44" fmla="*/ 102 w 643"/>
              <a:gd name="T45" fmla="*/ 244 h 643"/>
              <a:gd name="T46" fmla="*/ 92 w 643"/>
              <a:gd name="T47" fmla="*/ 280 h 643"/>
              <a:gd name="T48" fmla="*/ 0 w 643"/>
              <a:gd name="T49" fmla="*/ 287 h 643"/>
              <a:gd name="T50" fmla="*/ 0 w 643"/>
              <a:gd name="T51" fmla="*/ 357 h 643"/>
              <a:gd name="T52" fmla="*/ 90 w 643"/>
              <a:gd name="T53" fmla="*/ 364 h 643"/>
              <a:gd name="T54" fmla="*/ 99 w 643"/>
              <a:gd name="T55" fmla="*/ 402 h 643"/>
              <a:gd name="T56" fmla="*/ 26 w 643"/>
              <a:gd name="T57" fmla="*/ 452 h 643"/>
              <a:gd name="T58" fmla="*/ 61 w 643"/>
              <a:gd name="T59" fmla="*/ 513 h 643"/>
              <a:gd name="T60" fmla="*/ 140 w 643"/>
              <a:gd name="T61" fmla="*/ 475 h 643"/>
              <a:gd name="T62" fmla="*/ 168 w 643"/>
              <a:gd name="T63" fmla="*/ 504 h 643"/>
              <a:gd name="T64" fmla="*/ 131 w 643"/>
              <a:gd name="T65" fmla="*/ 582 h 643"/>
              <a:gd name="T66" fmla="*/ 192 w 643"/>
              <a:gd name="T67" fmla="*/ 617 h 643"/>
              <a:gd name="T68" fmla="*/ 241 w 643"/>
              <a:gd name="T69" fmla="*/ 546 h 643"/>
              <a:gd name="T70" fmla="*/ 280 w 643"/>
              <a:gd name="T71" fmla="*/ 557 h 643"/>
              <a:gd name="T72" fmla="*/ 287 w 643"/>
              <a:gd name="T73" fmla="*/ 643 h 643"/>
              <a:gd name="T74" fmla="*/ 357 w 643"/>
              <a:gd name="T75" fmla="*/ 643 h 643"/>
              <a:gd name="T76" fmla="*/ 364 w 643"/>
              <a:gd name="T77" fmla="*/ 557 h 643"/>
              <a:gd name="T78" fmla="*/ 403 w 643"/>
              <a:gd name="T79" fmla="*/ 546 h 643"/>
              <a:gd name="T80" fmla="*/ 452 w 643"/>
              <a:gd name="T81" fmla="*/ 617 h 643"/>
              <a:gd name="T82" fmla="*/ 513 w 643"/>
              <a:gd name="T83" fmla="*/ 582 h 643"/>
              <a:gd name="T84" fmla="*/ 475 w 643"/>
              <a:gd name="T85" fmla="*/ 503 h 643"/>
              <a:gd name="T86" fmla="*/ 503 w 643"/>
              <a:gd name="T87" fmla="*/ 475 h 643"/>
              <a:gd name="T88" fmla="*/ 582 w 643"/>
              <a:gd name="T89" fmla="*/ 512 h 643"/>
              <a:gd name="T90" fmla="*/ 617 w 643"/>
              <a:gd name="T91" fmla="*/ 451 h 643"/>
              <a:gd name="T92" fmla="*/ 544 w 643"/>
              <a:gd name="T93" fmla="*/ 401 h 643"/>
              <a:gd name="T94" fmla="*/ 553 w 643"/>
              <a:gd name="T95" fmla="*/ 363 h 643"/>
              <a:gd name="T96" fmla="*/ 643 w 643"/>
              <a:gd name="T97" fmla="*/ 356 h 643"/>
              <a:gd name="T98" fmla="*/ 322 w 643"/>
              <a:gd name="T99" fmla="*/ 458 h 643"/>
              <a:gd name="T100" fmla="*/ 190 w 643"/>
              <a:gd name="T101" fmla="*/ 327 h 643"/>
              <a:gd name="T102" fmla="*/ 321 w 643"/>
              <a:gd name="T103" fmla="*/ 195 h 643"/>
              <a:gd name="T104" fmla="*/ 453 w 643"/>
              <a:gd name="T105" fmla="*/ 326 h 643"/>
              <a:gd name="T106" fmla="*/ 322 w 643"/>
              <a:gd name="T107" fmla="*/ 458 h 64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3"/>
              <a:gd name="T163" fmla="*/ 0 h 643"/>
              <a:gd name="T164" fmla="*/ 643 w 643"/>
              <a:gd name="T165" fmla="*/ 643 h 64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3" h="643">
                <a:moveTo>
                  <a:pt x="643" y="356"/>
                </a:moveTo>
                <a:cubicBezTo>
                  <a:pt x="641" y="333"/>
                  <a:pt x="641" y="309"/>
                  <a:pt x="642" y="286"/>
                </a:cubicBezTo>
                <a:cubicBezTo>
                  <a:pt x="612" y="284"/>
                  <a:pt x="581" y="281"/>
                  <a:pt x="551" y="279"/>
                </a:cubicBezTo>
                <a:cubicBezTo>
                  <a:pt x="549" y="267"/>
                  <a:pt x="545" y="255"/>
                  <a:pt x="541" y="244"/>
                </a:cubicBezTo>
                <a:cubicBezTo>
                  <a:pt x="566" y="226"/>
                  <a:pt x="591" y="209"/>
                  <a:pt x="617" y="191"/>
                </a:cubicBezTo>
                <a:cubicBezTo>
                  <a:pt x="604" y="172"/>
                  <a:pt x="592" y="151"/>
                  <a:pt x="582" y="130"/>
                </a:cubicBezTo>
                <a:cubicBezTo>
                  <a:pt x="553" y="144"/>
                  <a:pt x="525" y="157"/>
                  <a:pt x="497" y="171"/>
                </a:cubicBezTo>
                <a:cubicBezTo>
                  <a:pt x="489" y="162"/>
                  <a:pt x="480" y="154"/>
                  <a:pt x="471" y="146"/>
                </a:cubicBezTo>
                <a:cubicBezTo>
                  <a:pt x="485" y="118"/>
                  <a:pt x="498" y="89"/>
                  <a:pt x="512" y="61"/>
                </a:cubicBezTo>
                <a:cubicBezTo>
                  <a:pt x="491" y="51"/>
                  <a:pt x="470" y="39"/>
                  <a:pt x="451" y="26"/>
                </a:cubicBezTo>
                <a:cubicBezTo>
                  <a:pt x="433" y="52"/>
                  <a:pt x="415" y="78"/>
                  <a:pt x="397" y="104"/>
                </a:cubicBezTo>
                <a:cubicBezTo>
                  <a:pt x="386" y="101"/>
                  <a:pt x="375" y="98"/>
                  <a:pt x="364" y="96"/>
                </a:cubicBezTo>
                <a:cubicBezTo>
                  <a:pt x="361" y="64"/>
                  <a:pt x="359" y="32"/>
                  <a:pt x="356" y="0"/>
                </a:cubicBezTo>
                <a:cubicBezTo>
                  <a:pt x="333" y="2"/>
                  <a:pt x="309" y="2"/>
                  <a:pt x="286" y="1"/>
                </a:cubicBezTo>
                <a:cubicBezTo>
                  <a:pt x="283" y="32"/>
                  <a:pt x="281" y="64"/>
                  <a:pt x="278" y="96"/>
                </a:cubicBezTo>
                <a:cubicBezTo>
                  <a:pt x="267" y="98"/>
                  <a:pt x="256" y="101"/>
                  <a:pt x="245" y="105"/>
                </a:cubicBezTo>
                <a:cubicBezTo>
                  <a:pt x="227" y="79"/>
                  <a:pt x="209" y="52"/>
                  <a:pt x="191" y="26"/>
                </a:cubicBezTo>
                <a:cubicBezTo>
                  <a:pt x="172" y="40"/>
                  <a:pt x="151" y="51"/>
                  <a:pt x="130" y="61"/>
                </a:cubicBezTo>
                <a:cubicBezTo>
                  <a:pt x="144" y="90"/>
                  <a:pt x="157" y="118"/>
                  <a:pt x="171" y="147"/>
                </a:cubicBezTo>
                <a:cubicBezTo>
                  <a:pt x="162" y="154"/>
                  <a:pt x="153" y="163"/>
                  <a:pt x="146" y="171"/>
                </a:cubicBezTo>
                <a:cubicBezTo>
                  <a:pt x="117" y="158"/>
                  <a:pt x="89" y="145"/>
                  <a:pt x="61" y="131"/>
                </a:cubicBezTo>
                <a:cubicBezTo>
                  <a:pt x="51" y="152"/>
                  <a:pt x="39" y="173"/>
                  <a:pt x="26" y="192"/>
                </a:cubicBezTo>
                <a:cubicBezTo>
                  <a:pt x="51" y="209"/>
                  <a:pt x="76" y="227"/>
                  <a:pt x="102" y="244"/>
                </a:cubicBezTo>
                <a:cubicBezTo>
                  <a:pt x="98" y="256"/>
                  <a:pt x="94" y="267"/>
                  <a:pt x="92" y="280"/>
                </a:cubicBezTo>
                <a:cubicBezTo>
                  <a:pt x="61" y="282"/>
                  <a:pt x="31" y="285"/>
                  <a:pt x="0" y="287"/>
                </a:cubicBezTo>
                <a:cubicBezTo>
                  <a:pt x="2" y="310"/>
                  <a:pt x="2" y="334"/>
                  <a:pt x="0" y="357"/>
                </a:cubicBezTo>
                <a:cubicBezTo>
                  <a:pt x="30" y="360"/>
                  <a:pt x="60" y="362"/>
                  <a:pt x="90" y="364"/>
                </a:cubicBezTo>
                <a:cubicBezTo>
                  <a:pt x="92" y="377"/>
                  <a:pt x="95" y="390"/>
                  <a:pt x="99" y="402"/>
                </a:cubicBezTo>
                <a:cubicBezTo>
                  <a:pt x="75" y="418"/>
                  <a:pt x="50" y="435"/>
                  <a:pt x="26" y="452"/>
                </a:cubicBezTo>
                <a:cubicBezTo>
                  <a:pt x="39" y="472"/>
                  <a:pt x="51" y="492"/>
                  <a:pt x="61" y="513"/>
                </a:cubicBezTo>
                <a:cubicBezTo>
                  <a:pt x="88" y="500"/>
                  <a:pt x="114" y="488"/>
                  <a:pt x="140" y="475"/>
                </a:cubicBezTo>
                <a:cubicBezTo>
                  <a:pt x="149" y="485"/>
                  <a:pt x="158" y="495"/>
                  <a:pt x="168" y="504"/>
                </a:cubicBezTo>
                <a:cubicBezTo>
                  <a:pt x="156" y="530"/>
                  <a:pt x="143" y="556"/>
                  <a:pt x="131" y="582"/>
                </a:cubicBezTo>
                <a:cubicBezTo>
                  <a:pt x="152" y="592"/>
                  <a:pt x="172" y="604"/>
                  <a:pt x="192" y="617"/>
                </a:cubicBezTo>
                <a:cubicBezTo>
                  <a:pt x="208" y="594"/>
                  <a:pt x="224" y="570"/>
                  <a:pt x="241" y="546"/>
                </a:cubicBezTo>
                <a:cubicBezTo>
                  <a:pt x="253" y="551"/>
                  <a:pt x="266" y="555"/>
                  <a:pt x="280" y="557"/>
                </a:cubicBezTo>
                <a:cubicBezTo>
                  <a:pt x="282" y="586"/>
                  <a:pt x="285" y="614"/>
                  <a:pt x="287" y="643"/>
                </a:cubicBezTo>
                <a:cubicBezTo>
                  <a:pt x="310" y="641"/>
                  <a:pt x="334" y="641"/>
                  <a:pt x="357" y="643"/>
                </a:cubicBezTo>
                <a:cubicBezTo>
                  <a:pt x="359" y="614"/>
                  <a:pt x="362" y="585"/>
                  <a:pt x="364" y="557"/>
                </a:cubicBezTo>
                <a:cubicBezTo>
                  <a:pt x="377" y="554"/>
                  <a:pt x="390" y="551"/>
                  <a:pt x="403" y="546"/>
                </a:cubicBezTo>
                <a:cubicBezTo>
                  <a:pt x="419" y="570"/>
                  <a:pt x="436" y="593"/>
                  <a:pt x="452" y="617"/>
                </a:cubicBezTo>
                <a:cubicBezTo>
                  <a:pt x="471" y="604"/>
                  <a:pt x="492" y="592"/>
                  <a:pt x="513" y="582"/>
                </a:cubicBezTo>
                <a:cubicBezTo>
                  <a:pt x="500" y="556"/>
                  <a:pt x="488" y="529"/>
                  <a:pt x="475" y="503"/>
                </a:cubicBezTo>
                <a:cubicBezTo>
                  <a:pt x="485" y="494"/>
                  <a:pt x="495" y="485"/>
                  <a:pt x="503" y="475"/>
                </a:cubicBezTo>
                <a:cubicBezTo>
                  <a:pt x="529" y="487"/>
                  <a:pt x="556" y="500"/>
                  <a:pt x="582" y="512"/>
                </a:cubicBezTo>
                <a:cubicBezTo>
                  <a:pt x="592" y="491"/>
                  <a:pt x="604" y="471"/>
                  <a:pt x="617" y="451"/>
                </a:cubicBezTo>
                <a:cubicBezTo>
                  <a:pt x="593" y="434"/>
                  <a:pt x="568" y="418"/>
                  <a:pt x="544" y="401"/>
                </a:cubicBezTo>
                <a:cubicBezTo>
                  <a:pt x="548" y="389"/>
                  <a:pt x="551" y="376"/>
                  <a:pt x="553" y="363"/>
                </a:cubicBezTo>
                <a:cubicBezTo>
                  <a:pt x="583" y="361"/>
                  <a:pt x="613" y="359"/>
                  <a:pt x="643" y="356"/>
                </a:cubicBezTo>
                <a:close/>
                <a:moveTo>
                  <a:pt x="322" y="458"/>
                </a:moveTo>
                <a:cubicBezTo>
                  <a:pt x="249" y="458"/>
                  <a:pt x="190" y="399"/>
                  <a:pt x="190" y="327"/>
                </a:cubicBezTo>
                <a:cubicBezTo>
                  <a:pt x="190" y="254"/>
                  <a:pt x="249" y="195"/>
                  <a:pt x="321" y="195"/>
                </a:cubicBezTo>
                <a:cubicBezTo>
                  <a:pt x="394" y="195"/>
                  <a:pt x="453" y="254"/>
                  <a:pt x="453" y="326"/>
                </a:cubicBezTo>
                <a:cubicBezTo>
                  <a:pt x="453" y="399"/>
                  <a:pt x="394" y="457"/>
                  <a:pt x="322" y="458"/>
                </a:cubicBezTo>
                <a:close/>
              </a:path>
            </a:pathLst>
          </a:custGeom>
          <a:solidFill>
            <a:schemeClr val="bg1"/>
          </a:solidFill>
          <a:ln w="63500" cap="flat" cmpd="sng">
            <a:noFill/>
            <a:miter lim="800000"/>
            <a:headEnd/>
            <a:tailEnd/>
          </a:ln>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8" name="Freeform 34">
            <a:extLst>
              <a:ext uri="{FF2B5EF4-FFF2-40B4-BE49-F238E27FC236}">
                <a16:creationId xmlns:a16="http://schemas.microsoft.com/office/drawing/2014/main" id="{54649A48-4658-4C81-9979-B0930F525276}"/>
              </a:ext>
            </a:extLst>
          </p:cNvPr>
          <p:cNvSpPr>
            <a:spLocks noChangeAspect="1" noEditPoints="1" noChangeArrowheads="1"/>
          </p:cNvSpPr>
          <p:nvPr userDrawn="1"/>
        </p:nvSpPr>
        <p:spPr bwMode="auto">
          <a:xfrm rot="21157311">
            <a:off x="1755783" y="4160723"/>
            <a:ext cx="1080000" cy="1080000"/>
          </a:xfrm>
          <a:custGeom>
            <a:avLst/>
            <a:gdLst>
              <a:gd name="T0" fmla="*/ 643 w 643"/>
              <a:gd name="T1" fmla="*/ 356 h 643"/>
              <a:gd name="T2" fmla="*/ 642 w 643"/>
              <a:gd name="T3" fmla="*/ 286 h 643"/>
              <a:gd name="T4" fmla="*/ 551 w 643"/>
              <a:gd name="T5" fmla="*/ 279 h 643"/>
              <a:gd name="T6" fmla="*/ 541 w 643"/>
              <a:gd name="T7" fmla="*/ 244 h 643"/>
              <a:gd name="T8" fmla="*/ 617 w 643"/>
              <a:gd name="T9" fmla="*/ 191 h 643"/>
              <a:gd name="T10" fmla="*/ 582 w 643"/>
              <a:gd name="T11" fmla="*/ 130 h 643"/>
              <a:gd name="T12" fmla="*/ 497 w 643"/>
              <a:gd name="T13" fmla="*/ 171 h 643"/>
              <a:gd name="T14" fmla="*/ 471 w 643"/>
              <a:gd name="T15" fmla="*/ 146 h 643"/>
              <a:gd name="T16" fmla="*/ 512 w 643"/>
              <a:gd name="T17" fmla="*/ 61 h 643"/>
              <a:gd name="T18" fmla="*/ 451 w 643"/>
              <a:gd name="T19" fmla="*/ 26 h 643"/>
              <a:gd name="T20" fmla="*/ 397 w 643"/>
              <a:gd name="T21" fmla="*/ 104 h 643"/>
              <a:gd name="T22" fmla="*/ 364 w 643"/>
              <a:gd name="T23" fmla="*/ 96 h 643"/>
              <a:gd name="T24" fmla="*/ 356 w 643"/>
              <a:gd name="T25" fmla="*/ 0 h 643"/>
              <a:gd name="T26" fmla="*/ 286 w 643"/>
              <a:gd name="T27" fmla="*/ 1 h 643"/>
              <a:gd name="T28" fmla="*/ 278 w 643"/>
              <a:gd name="T29" fmla="*/ 96 h 643"/>
              <a:gd name="T30" fmla="*/ 245 w 643"/>
              <a:gd name="T31" fmla="*/ 105 h 643"/>
              <a:gd name="T32" fmla="*/ 191 w 643"/>
              <a:gd name="T33" fmla="*/ 26 h 643"/>
              <a:gd name="T34" fmla="*/ 130 w 643"/>
              <a:gd name="T35" fmla="*/ 61 h 643"/>
              <a:gd name="T36" fmla="*/ 171 w 643"/>
              <a:gd name="T37" fmla="*/ 147 h 643"/>
              <a:gd name="T38" fmla="*/ 146 w 643"/>
              <a:gd name="T39" fmla="*/ 171 h 643"/>
              <a:gd name="T40" fmla="*/ 61 w 643"/>
              <a:gd name="T41" fmla="*/ 131 h 643"/>
              <a:gd name="T42" fmla="*/ 26 w 643"/>
              <a:gd name="T43" fmla="*/ 192 h 643"/>
              <a:gd name="T44" fmla="*/ 102 w 643"/>
              <a:gd name="T45" fmla="*/ 244 h 643"/>
              <a:gd name="T46" fmla="*/ 92 w 643"/>
              <a:gd name="T47" fmla="*/ 280 h 643"/>
              <a:gd name="T48" fmla="*/ 0 w 643"/>
              <a:gd name="T49" fmla="*/ 287 h 643"/>
              <a:gd name="T50" fmla="*/ 0 w 643"/>
              <a:gd name="T51" fmla="*/ 357 h 643"/>
              <a:gd name="T52" fmla="*/ 90 w 643"/>
              <a:gd name="T53" fmla="*/ 364 h 643"/>
              <a:gd name="T54" fmla="*/ 99 w 643"/>
              <a:gd name="T55" fmla="*/ 402 h 643"/>
              <a:gd name="T56" fmla="*/ 26 w 643"/>
              <a:gd name="T57" fmla="*/ 452 h 643"/>
              <a:gd name="T58" fmla="*/ 61 w 643"/>
              <a:gd name="T59" fmla="*/ 513 h 643"/>
              <a:gd name="T60" fmla="*/ 140 w 643"/>
              <a:gd name="T61" fmla="*/ 475 h 643"/>
              <a:gd name="T62" fmla="*/ 168 w 643"/>
              <a:gd name="T63" fmla="*/ 504 h 643"/>
              <a:gd name="T64" fmla="*/ 131 w 643"/>
              <a:gd name="T65" fmla="*/ 582 h 643"/>
              <a:gd name="T66" fmla="*/ 192 w 643"/>
              <a:gd name="T67" fmla="*/ 617 h 643"/>
              <a:gd name="T68" fmla="*/ 241 w 643"/>
              <a:gd name="T69" fmla="*/ 546 h 643"/>
              <a:gd name="T70" fmla="*/ 280 w 643"/>
              <a:gd name="T71" fmla="*/ 557 h 643"/>
              <a:gd name="T72" fmla="*/ 287 w 643"/>
              <a:gd name="T73" fmla="*/ 643 h 643"/>
              <a:gd name="T74" fmla="*/ 357 w 643"/>
              <a:gd name="T75" fmla="*/ 643 h 643"/>
              <a:gd name="T76" fmla="*/ 364 w 643"/>
              <a:gd name="T77" fmla="*/ 557 h 643"/>
              <a:gd name="T78" fmla="*/ 403 w 643"/>
              <a:gd name="T79" fmla="*/ 546 h 643"/>
              <a:gd name="T80" fmla="*/ 452 w 643"/>
              <a:gd name="T81" fmla="*/ 617 h 643"/>
              <a:gd name="T82" fmla="*/ 513 w 643"/>
              <a:gd name="T83" fmla="*/ 582 h 643"/>
              <a:gd name="T84" fmla="*/ 475 w 643"/>
              <a:gd name="T85" fmla="*/ 503 h 643"/>
              <a:gd name="T86" fmla="*/ 503 w 643"/>
              <a:gd name="T87" fmla="*/ 475 h 643"/>
              <a:gd name="T88" fmla="*/ 582 w 643"/>
              <a:gd name="T89" fmla="*/ 512 h 643"/>
              <a:gd name="T90" fmla="*/ 617 w 643"/>
              <a:gd name="T91" fmla="*/ 451 h 643"/>
              <a:gd name="T92" fmla="*/ 544 w 643"/>
              <a:gd name="T93" fmla="*/ 401 h 643"/>
              <a:gd name="T94" fmla="*/ 553 w 643"/>
              <a:gd name="T95" fmla="*/ 363 h 643"/>
              <a:gd name="T96" fmla="*/ 643 w 643"/>
              <a:gd name="T97" fmla="*/ 356 h 643"/>
              <a:gd name="T98" fmla="*/ 322 w 643"/>
              <a:gd name="T99" fmla="*/ 458 h 643"/>
              <a:gd name="T100" fmla="*/ 190 w 643"/>
              <a:gd name="T101" fmla="*/ 327 h 643"/>
              <a:gd name="T102" fmla="*/ 321 w 643"/>
              <a:gd name="T103" fmla="*/ 195 h 643"/>
              <a:gd name="T104" fmla="*/ 453 w 643"/>
              <a:gd name="T105" fmla="*/ 326 h 643"/>
              <a:gd name="T106" fmla="*/ 322 w 643"/>
              <a:gd name="T107" fmla="*/ 458 h 64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3"/>
              <a:gd name="T163" fmla="*/ 0 h 643"/>
              <a:gd name="T164" fmla="*/ 643 w 643"/>
              <a:gd name="T165" fmla="*/ 643 h 64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3" h="643">
                <a:moveTo>
                  <a:pt x="643" y="356"/>
                </a:moveTo>
                <a:cubicBezTo>
                  <a:pt x="641" y="333"/>
                  <a:pt x="641" y="309"/>
                  <a:pt x="642" y="286"/>
                </a:cubicBezTo>
                <a:cubicBezTo>
                  <a:pt x="612" y="284"/>
                  <a:pt x="581" y="281"/>
                  <a:pt x="551" y="279"/>
                </a:cubicBezTo>
                <a:cubicBezTo>
                  <a:pt x="549" y="267"/>
                  <a:pt x="545" y="255"/>
                  <a:pt x="541" y="244"/>
                </a:cubicBezTo>
                <a:cubicBezTo>
                  <a:pt x="566" y="226"/>
                  <a:pt x="591" y="209"/>
                  <a:pt x="617" y="191"/>
                </a:cubicBezTo>
                <a:cubicBezTo>
                  <a:pt x="604" y="172"/>
                  <a:pt x="592" y="151"/>
                  <a:pt x="582" y="130"/>
                </a:cubicBezTo>
                <a:cubicBezTo>
                  <a:pt x="553" y="144"/>
                  <a:pt x="525" y="157"/>
                  <a:pt x="497" y="171"/>
                </a:cubicBezTo>
                <a:cubicBezTo>
                  <a:pt x="489" y="162"/>
                  <a:pt x="480" y="154"/>
                  <a:pt x="471" y="146"/>
                </a:cubicBezTo>
                <a:cubicBezTo>
                  <a:pt x="485" y="118"/>
                  <a:pt x="498" y="89"/>
                  <a:pt x="512" y="61"/>
                </a:cubicBezTo>
                <a:cubicBezTo>
                  <a:pt x="491" y="51"/>
                  <a:pt x="470" y="39"/>
                  <a:pt x="451" y="26"/>
                </a:cubicBezTo>
                <a:cubicBezTo>
                  <a:pt x="433" y="52"/>
                  <a:pt x="415" y="78"/>
                  <a:pt x="397" y="104"/>
                </a:cubicBezTo>
                <a:cubicBezTo>
                  <a:pt x="386" y="101"/>
                  <a:pt x="375" y="98"/>
                  <a:pt x="364" y="96"/>
                </a:cubicBezTo>
                <a:cubicBezTo>
                  <a:pt x="361" y="64"/>
                  <a:pt x="359" y="32"/>
                  <a:pt x="356" y="0"/>
                </a:cubicBezTo>
                <a:cubicBezTo>
                  <a:pt x="333" y="2"/>
                  <a:pt x="309" y="2"/>
                  <a:pt x="286" y="1"/>
                </a:cubicBezTo>
                <a:cubicBezTo>
                  <a:pt x="283" y="32"/>
                  <a:pt x="281" y="64"/>
                  <a:pt x="278" y="96"/>
                </a:cubicBezTo>
                <a:cubicBezTo>
                  <a:pt x="267" y="98"/>
                  <a:pt x="256" y="101"/>
                  <a:pt x="245" y="105"/>
                </a:cubicBezTo>
                <a:cubicBezTo>
                  <a:pt x="227" y="79"/>
                  <a:pt x="209" y="52"/>
                  <a:pt x="191" y="26"/>
                </a:cubicBezTo>
                <a:cubicBezTo>
                  <a:pt x="172" y="40"/>
                  <a:pt x="151" y="51"/>
                  <a:pt x="130" y="61"/>
                </a:cubicBezTo>
                <a:cubicBezTo>
                  <a:pt x="144" y="90"/>
                  <a:pt x="157" y="118"/>
                  <a:pt x="171" y="147"/>
                </a:cubicBezTo>
                <a:cubicBezTo>
                  <a:pt x="162" y="154"/>
                  <a:pt x="153" y="163"/>
                  <a:pt x="146" y="171"/>
                </a:cubicBezTo>
                <a:cubicBezTo>
                  <a:pt x="117" y="158"/>
                  <a:pt x="89" y="145"/>
                  <a:pt x="61" y="131"/>
                </a:cubicBezTo>
                <a:cubicBezTo>
                  <a:pt x="51" y="152"/>
                  <a:pt x="39" y="173"/>
                  <a:pt x="26" y="192"/>
                </a:cubicBezTo>
                <a:cubicBezTo>
                  <a:pt x="51" y="209"/>
                  <a:pt x="76" y="227"/>
                  <a:pt x="102" y="244"/>
                </a:cubicBezTo>
                <a:cubicBezTo>
                  <a:pt x="98" y="256"/>
                  <a:pt x="94" y="267"/>
                  <a:pt x="92" y="280"/>
                </a:cubicBezTo>
                <a:cubicBezTo>
                  <a:pt x="61" y="282"/>
                  <a:pt x="31" y="285"/>
                  <a:pt x="0" y="287"/>
                </a:cubicBezTo>
                <a:cubicBezTo>
                  <a:pt x="2" y="310"/>
                  <a:pt x="2" y="334"/>
                  <a:pt x="0" y="357"/>
                </a:cubicBezTo>
                <a:cubicBezTo>
                  <a:pt x="30" y="360"/>
                  <a:pt x="60" y="362"/>
                  <a:pt x="90" y="364"/>
                </a:cubicBezTo>
                <a:cubicBezTo>
                  <a:pt x="92" y="377"/>
                  <a:pt x="95" y="390"/>
                  <a:pt x="99" y="402"/>
                </a:cubicBezTo>
                <a:cubicBezTo>
                  <a:pt x="75" y="418"/>
                  <a:pt x="50" y="435"/>
                  <a:pt x="26" y="452"/>
                </a:cubicBezTo>
                <a:cubicBezTo>
                  <a:pt x="39" y="472"/>
                  <a:pt x="51" y="492"/>
                  <a:pt x="61" y="513"/>
                </a:cubicBezTo>
                <a:cubicBezTo>
                  <a:pt x="88" y="500"/>
                  <a:pt x="114" y="488"/>
                  <a:pt x="140" y="475"/>
                </a:cubicBezTo>
                <a:cubicBezTo>
                  <a:pt x="149" y="485"/>
                  <a:pt x="158" y="495"/>
                  <a:pt x="168" y="504"/>
                </a:cubicBezTo>
                <a:cubicBezTo>
                  <a:pt x="156" y="530"/>
                  <a:pt x="143" y="556"/>
                  <a:pt x="131" y="582"/>
                </a:cubicBezTo>
                <a:cubicBezTo>
                  <a:pt x="152" y="592"/>
                  <a:pt x="172" y="604"/>
                  <a:pt x="192" y="617"/>
                </a:cubicBezTo>
                <a:cubicBezTo>
                  <a:pt x="208" y="594"/>
                  <a:pt x="224" y="570"/>
                  <a:pt x="241" y="546"/>
                </a:cubicBezTo>
                <a:cubicBezTo>
                  <a:pt x="253" y="551"/>
                  <a:pt x="266" y="555"/>
                  <a:pt x="280" y="557"/>
                </a:cubicBezTo>
                <a:cubicBezTo>
                  <a:pt x="282" y="586"/>
                  <a:pt x="285" y="614"/>
                  <a:pt x="287" y="643"/>
                </a:cubicBezTo>
                <a:cubicBezTo>
                  <a:pt x="310" y="641"/>
                  <a:pt x="334" y="641"/>
                  <a:pt x="357" y="643"/>
                </a:cubicBezTo>
                <a:cubicBezTo>
                  <a:pt x="359" y="614"/>
                  <a:pt x="362" y="585"/>
                  <a:pt x="364" y="557"/>
                </a:cubicBezTo>
                <a:cubicBezTo>
                  <a:pt x="377" y="554"/>
                  <a:pt x="390" y="551"/>
                  <a:pt x="403" y="546"/>
                </a:cubicBezTo>
                <a:cubicBezTo>
                  <a:pt x="419" y="570"/>
                  <a:pt x="436" y="593"/>
                  <a:pt x="452" y="617"/>
                </a:cubicBezTo>
                <a:cubicBezTo>
                  <a:pt x="471" y="604"/>
                  <a:pt x="492" y="592"/>
                  <a:pt x="513" y="582"/>
                </a:cubicBezTo>
                <a:cubicBezTo>
                  <a:pt x="500" y="556"/>
                  <a:pt x="488" y="529"/>
                  <a:pt x="475" y="503"/>
                </a:cubicBezTo>
                <a:cubicBezTo>
                  <a:pt x="485" y="494"/>
                  <a:pt x="495" y="485"/>
                  <a:pt x="503" y="475"/>
                </a:cubicBezTo>
                <a:cubicBezTo>
                  <a:pt x="529" y="487"/>
                  <a:pt x="556" y="500"/>
                  <a:pt x="582" y="512"/>
                </a:cubicBezTo>
                <a:cubicBezTo>
                  <a:pt x="592" y="491"/>
                  <a:pt x="604" y="471"/>
                  <a:pt x="617" y="451"/>
                </a:cubicBezTo>
                <a:cubicBezTo>
                  <a:pt x="593" y="434"/>
                  <a:pt x="568" y="418"/>
                  <a:pt x="544" y="401"/>
                </a:cubicBezTo>
                <a:cubicBezTo>
                  <a:pt x="548" y="389"/>
                  <a:pt x="551" y="376"/>
                  <a:pt x="553" y="363"/>
                </a:cubicBezTo>
                <a:cubicBezTo>
                  <a:pt x="583" y="361"/>
                  <a:pt x="613" y="359"/>
                  <a:pt x="643" y="356"/>
                </a:cubicBezTo>
                <a:close/>
                <a:moveTo>
                  <a:pt x="322" y="458"/>
                </a:moveTo>
                <a:cubicBezTo>
                  <a:pt x="249" y="458"/>
                  <a:pt x="190" y="399"/>
                  <a:pt x="190" y="327"/>
                </a:cubicBezTo>
                <a:cubicBezTo>
                  <a:pt x="190" y="254"/>
                  <a:pt x="249" y="195"/>
                  <a:pt x="321" y="195"/>
                </a:cubicBezTo>
                <a:cubicBezTo>
                  <a:pt x="394" y="195"/>
                  <a:pt x="453" y="254"/>
                  <a:pt x="453" y="326"/>
                </a:cubicBezTo>
                <a:cubicBezTo>
                  <a:pt x="453" y="399"/>
                  <a:pt x="394" y="457"/>
                  <a:pt x="322" y="458"/>
                </a:cubicBezTo>
                <a:close/>
              </a:path>
            </a:pathLst>
          </a:custGeom>
          <a:solidFill>
            <a:schemeClr val="bg1"/>
          </a:solidFill>
          <a:ln w="63500" cap="flat" cmpd="sng">
            <a:noFill/>
            <a:miter lim="800000"/>
            <a:headEnd/>
            <a:tailEnd/>
          </a:ln>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pic>
        <p:nvPicPr>
          <p:cNvPr id="21" name="图形 20">
            <a:extLst>
              <a:ext uri="{FF2B5EF4-FFF2-40B4-BE49-F238E27FC236}">
                <a16:creationId xmlns:a16="http://schemas.microsoft.com/office/drawing/2014/main" id="{F31ED2C3-AFF6-418C-B819-22A184264AC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5234" y="179640"/>
            <a:ext cx="2148842" cy="662314"/>
          </a:xfrm>
          <a:prstGeom prst="rect">
            <a:avLst/>
          </a:prstGeom>
        </p:spPr>
      </p:pic>
    </p:spTree>
    <p:extLst>
      <p:ext uri="{BB962C8B-B14F-4D97-AF65-F5344CB8AC3E}">
        <p14:creationId xmlns:p14="http://schemas.microsoft.com/office/powerpoint/2010/main" val="209004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5000" fill="hold"/>
                                        <p:tgtEl>
                                          <p:spTgt spid="17"/>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5000" fill="hold"/>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85000">
              <a:schemeClr val="bg1"/>
            </a:gs>
            <a:gs pos="0">
              <a:schemeClr val="bg1">
                <a:lumMod val="91000"/>
              </a:schemeClr>
            </a:gs>
            <a:gs pos="20000">
              <a:schemeClr val="bg1"/>
            </a:gs>
            <a:gs pos="100000">
              <a:schemeClr val="bg1"/>
            </a:gs>
          </a:gsLst>
          <a:lin ang="5400000" scaled="0"/>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D7C10A-C454-489C-B9D0-D651F9380D29}"/>
              </a:ext>
            </a:extLst>
          </p:cNvPr>
          <p:cNvSpPr>
            <a:spLocks noGrp="1"/>
          </p:cNvSpPr>
          <p:nvPr>
            <p:ph type="ctrTitle"/>
          </p:nvPr>
        </p:nvSpPr>
        <p:spPr>
          <a:xfrm>
            <a:off x="1542097" y="2186129"/>
            <a:ext cx="9144000" cy="709754"/>
          </a:xfrm>
        </p:spPr>
        <p:txBody>
          <a:bodyPr anchor="b">
            <a:noAutofit/>
          </a:bodyPr>
          <a:lstStyle>
            <a:lvl1pPr algn="ctr">
              <a:lnSpc>
                <a:spcPct val="120000"/>
              </a:lnSpc>
              <a:defRPr sz="3800" b="1">
                <a:solidFill>
                  <a:srgbClr val="0D97C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9CBE3478-5210-4BA0-8284-BB6A5D967412}"/>
              </a:ext>
            </a:extLst>
          </p:cNvPr>
          <p:cNvSpPr>
            <a:spLocks noGrp="1"/>
          </p:cNvSpPr>
          <p:nvPr>
            <p:ph type="subTitle" idx="1"/>
          </p:nvPr>
        </p:nvSpPr>
        <p:spPr>
          <a:xfrm>
            <a:off x="3277583" y="3206544"/>
            <a:ext cx="5636834" cy="571500"/>
          </a:xfrm>
        </p:spPr>
        <p:txBody>
          <a:bodyPr vert="horz" lIns="91440" tIns="45720" rIns="91440" bIns="45720" rtlCol="0">
            <a:normAutofit/>
          </a:bodyPr>
          <a:lstStyle>
            <a:lvl1pPr algn="ctr">
              <a:defRPr lang="zh-CN" altLang="en-US" sz="3200" b="1" dirty="0">
                <a:solidFill>
                  <a:schemeClr val="bg2">
                    <a:lumMod val="25000"/>
                  </a:schemeClr>
                </a:solidFill>
                <a:latin typeface="微软雅黑" panose="020B0503020204020204" pitchFamily="34" charset="-122"/>
                <a:ea typeface="微软雅黑" panose="020B0503020204020204" pitchFamily="34" charset="-122"/>
              </a:defRPr>
            </a:lvl1pPr>
          </a:lstStyle>
          <a:p>
            <a:pPr marL="0" lvl="0" indent="0" algn="ctr">
              <a:buNone/>
            </a:pPr>
            <a:r>
              <a:rPr lang="zh-CN" altLang="en-US" dirty="0"/>
              <a:t>单击此处编辑母版副标题样式</a:t>
            </a:r>
          </a:p>
        </p:txBody>
      </p:sp>
      <p:pic>
        <p:nvPicPr>
          <p:cNvPr id="9" name="图形 8">
            <a:extLst>
              <a:ext uri="{FF2B5EF4-FFF2-40B4-BE49-F238E27FC236}">
                <a16:creationId xmlns:a16="http://schemas.microsoft.com/office/drawing/2014/main" id="{60225265-17D1-4843-AEA9-B5A2700D3A4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75" y="444501"/>
            <a:ext cx="2305050" cy="457200"/>
          </a:xfrm>
          <a:prstGeom prst="rect">
            <a:avLst/>
          </a:prstGeom>
        </p:spPr>
      </p:pic>
      <p:cxnSp>
        <p:nvCxnSpPr>
          <p:cNvPr id="11" name="直接连接符 10">
            <a:extLst>
              <a:ext uri="{FF2B5EF4-FFF2-40B4-BE49-F238E27FC236}">
                <a16:creationId xmlns:a16="http://schemas.microsoft.com/office/drawing/2014/main" id="{87927ABF-6417-4BD3-AF48-812933CDE9A4}"/>
              </a:ext>
            </a:extLst>
          </p:cNvPr>
          <p:cNvCxnSpPr>
            <a:cxnSpLocks/>
          </p:cNvCxnSpPr>
          <p:nvPr userDrawn="1"/>
        </p:nvCxnSpPr>
        <p:spPr>
          <a:xfrm>
            <a:off x="1543050" y="2996829"/>
            <a:ext cx="9106853" cy="0"/>
          </a:xfrm>
          <a:prstGeom prst="line">
            <a:avLst/>
          </a:prstGeom>
          <a:ln w="12700" cap="rnd" cmpd="sng">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6" name="日期占位符 3">
            <a:extLst>
              <a:ext uri="{FF2B5EF4-FFF2-40B4-BE49-F238E27FC236}">
                <a16:creationId xmlns:a16="http://schemas.microsoft.com/office/drawing/2014/main" id="{969DE3EA-13BC-4A11-A27C-538605FDF0C5}"/>
              </a:ext>
            </a:extLst>
          </p:cNvPr>
          <p:cNvSpPr txBox="1">
            <a:spLocks/>
          </p:cNvSpPr>
          <p:nvPr userDrawn="1"/>
        </p:nvSpPr>
        <p:spPr>
          <a:xfrm>
            <a:off x="5312808" y="6020875"/>
            <a:ext cx="1444463" cy="365125"/>
          </a:xfrm>
          <a:prstGeom prst="rect">
            <a:avLst/>
          </a:prstGeom>
        </p:spPr>
        <p:txBody>
          <a:bodyPr vert="horz" lIns="91440" tIns="45720" rIns="91440" bIns="45720" rtlCol="0" anchor="ctr"/>
          <a:lstStyle>
            <a:defPPr>
              <a:defRPr lang="en-US"/>
            </a:defPPr>
            <a:lvl1pPr algn="ctr">
              <a:defRPr sz="1600" b="1">
                <a:latin typeface="黑体" panose="02010609060101010101" pitchFamily="49" charset="-122"/>
                <a:ea typeface="黑体" panose="02010609060101010101" pitchFamily="49" charset="-122"/>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fld id="{89F84666-61CF-4C79-B611-D58C5F11E63F}" type="datetimeFigureOut">
              <a:rPr lang="zh-CN" altLang="en-US" smtClean="0"/>
              <a:pPr lvl="0"/>
              <a:t>2025/3/24</a:t>
            </a:fld>
            <a:endParaRPr lang="zh-CN" altLang="en-US" dirty="0"/>
          </a:p>
        </p:txBody>
      </p:sp>
    </p:spTree>
    <p:extLst>
      <p:ext uri="{BB962C8B-B14F-4D97-AF65-F5344CB8AC3E}">
        <p14:creationId xmlns:p14="http://schemas.microsoft.com/office/powerpoint/2010/main" val="1259136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A04B4-2A99-4551-AE51-6FF4D52D2726}"/>
              </a:ext>
            </a:extLst>
          </p:cNvPr>
          <p:cNvSpPr>
            <a:spLocks noGrp="1"/>
          </p:cNvSpPr>
          <p:nvPr>
            <p:ph type="title" hasCustomPrompt="1"/>
          </p:nvPr>
        </p:nvSpPr>
        <p:spPr>
          <a:xfrm>
            <a:off x="914400" y="2362677"/>
            <a:ext cx="1102043" cy="674052"/>
          </a:xfrm>
        </p:spPr>
        <p:txBody>
          <a:bodyPr>
            <a:normAutofit/>
          </a:bodyPr>
          <a:lstStyle>
            <a:lvl1pPr>
              <a:defRPr sz="3200" b="1">
                <a:solidFill>
                  <a:srgbClr val="0D97C0"/>
                </a:solidFill>
                <a:latin typeface="黑体" panose="02010609060101010101" pitchFamily="49" charset="-122"/>
                <a:ea typeface="黑体" panose="02010609060101010101" pitchFamily="49" charset="-122"/>
              </a:defRPr>
            </a:lvl1pPr>
          </a:lstStyle>
          <a:p>
            <a:r>
              <a:rPr lang="zh-CN" altLang="en-US" dirty="0"/>
              <a:t>目录</a:t>
            </a:r>
          </a:p>
        </p:txBody>
      </p:sp>
      <p:pic>
        <p:nvPicPr>
          <p:cNvPr id="8" name="图形 7">
            <a:extLst>
              <a:ext uri="{FF2B5EF4-FFF2-40B4-BE49-F238E27FC236}">
                <a16:creationId xmlns:a16="http://schemas.microsoft.com/office/drawing/2014/main" id="{0356B378-3D54-434A-BC61-4B31CCF977D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0562" y="110400"/>
            <a:ext cx="2299501" cy="708749"/>
          </a:xfrm>
          <a:prstGeom prst="rect">
            <a:avLst/>
          </a:prstGeom>
        </p:spPr>
      </p:pic>
      <p:sp>
        <p:nvSpPr>
          <p:cNvPr id="9" name="文本框 8">
            <a:extLst>
              <a:ext uri="{FF2B5EF4-FFF2-40B4-BE49-F238E27FC236}">
                <a16:creationId xmlns:a16="http://schemas.microsoft.com/office/drawing/2014/main" id="{412B6B59-83B3-47DD-B995-F425F58E58DB}"/>
              </a:ext>
            </a:extLst>
          </p:cNvPr>
          <p:cNvSpPr txBox="1"/>
          <p:nvPr userDrawn="1"/>
        </p:nvSpPr>
        <p:spPr>
          <a:xfrm>
            <a:off x="914400" y="1734502"/>
            <a:ext cx="3716977" cy="769441"/>
          </a:xfrm>
          <a:prstGeom prst="rect">
            <a:avLst/>
          </a:prstGeom>
          <a:noFill/>
        </p:spPr>
        <p:txBody>
          <a:bodyPr wrap="square" rtlCol="0">
            <a:spAutoFit/>
          </a:bodyPr>
          <a:lstStyle/>
          <a:p>
            <a:r>
              <a:rPr lang="en-US" altLang="zh-CN" sz="4400" b="1" spc="200" baseline="0" dirty="0">
                <a:solidFill>
                  <a:schemeClr val="bg1">
                    <a:lumMod val="85000"/>
                  </a:schemeClr>
                </a:solidFill>
                <a:latin typeface="+mn-lt"/>
                <a:ea typeface="微软雅黑" panose="020B0503020204020204" pitchFamily="34" charset="-122"/>
              </a:rPr>
              <a:t>CONTENTS</a:t>
            </a:r>
            <a:endParaRPr lang="zh-CN" altLang="en-US" sz="4400" b="1" spc="200" baseline="0" dirty="0">
              <a:solidFill>
                <a:schemeClr val="bg1">
                  <a:lumMod val="85000"/>
                </a:schemeClr>
              </a:solidFill>
              <a:latin typeface="+mn-lt"/>
              <a:ea typeface="微软雅黑" panose="020B0503020204020204" pitchFamily="34" charset="-122"/>
            </a:endParaRPr>
          </a:p>
        </p:txBody>
      </p:sp>
      <p:sp>
        <p:nvSpPr>
          <p:cNvPr id="10" name="矩形 9">
            <a:extLst>
              <a:ext uri="{FF2B5EF4-FFF2-40B4-BE49-F238E27FC236}">
                <a16:creationId xmlns:a16="http://schemas.microsoft.com/office/drawing/2014/main" id="{3649D515-E140-4EE9-8386-6CEF530E9063}"/>
              </a:ext>
            </a:extLst>
          </p:cNvPr>
          <p:cNvSpPr/>
          <p:nvPr userDrawn="1"/>
        </p:nvSpPr>
        <p:spPr>
          <a:xfrm>
            <a:off x="971550" y="3067049"/>
            <a:ext cx="9271000" cy="83345"/>
          </a:xfrm>
          <a:prstGeom prst="rect">
            <a:avLst/>
          </a:prstGeom>
          <a:gradFill>
            <a:gsLst>
              <a:gs pos="0">
                <a:srgbClr val="0D97C0"/>
              </a:gs>
              <a:gs pos="9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形 6">
            <a:extLst>
              <a:ext uri="{FF2B5EF4-FFF2-40B4-BE49-F238E27FC236}">
                <a16:creationId xmlns:a16="http://schemas.microsoft.com/office/drawing/2014/main" id="{48EDC38D-719A-46EF-A522-4C2738183868}"/>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11981"/>
          <a:stretch/>
        </p:blipFill>
        <p:spPr>
          <a:xfrm>
            <a:off x="4889854" y="4564183"/>
            <a:ext cx="7302146" cy="2293817"/>
          </a:xfrm>
          <a:prstGeom prst="rect">
            <a:avLst/>
          </a:prstGeom>
        </p:spPr>
      </p:pic>
    </p:spTree>
    <p:extLst>
      <p:ext uri="{BB962C8B-B14F-4D97-AF65-F5344CB8AC3E}">
        <p14:creationId xmlns:p14="http://schemas.microsoft.com/office/powerpoint/2010/main" val="583127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带图目录">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9B27419-53E6-430F-85A7-56D6547B13D7}"/>
              </a:ext>
            </a:extLst>
          </p:cNvPr>
          <p:cNvSpPr txBox="1"/>
          <p:nvPr userDrawn="1"/>
        </p:nvSpPr>
        <p:spPr>
          <a:xfrm>
            <a:off x="920750" y="965200"/>
            <a:ext cx="2310248" cy="1107996"/>
          </a:xfrm>
          <a:prstGeom prst="rect">
            <a:avLst/>
          </a:prstGeom>
          <a:noFill/>
        </p:spPr>
        <p:txBody>
          <a:bodyPr wrap="none" rtlCol="0">
            <a:spAutoFit/>
          </a:bodyPr>
          <a:lstStyle/>
          <a:p>
            <a:r>
              <a:rPr lang="zh-CN" altLang="en-US" sz="6600" b="1" dirty="0">
                <a:solidFill>
                  <a:srgbClr val="0D97C0"/>
                </a:solidFill>
                <a:latin typeface="黑体" panose="02010609060101010101" pitchFamily="49" charset="-122"/>
                <a:ea typeface="黑体" panose="02010609060101010101" pitchFamily="49" charset="-122"/>
              </a:rPr>
              <a:t>目 录</a:t>
            </a:r>
          </a:p>
        </p:txBody>
      </p:sp>
      <p:sp>
        <p:nvSpPr>
          <p:cNvPr id="8" name="文本框 7">
            <a:extLst>
              <a:ext uri="{FF2B5EF4-FFF2-40B4-BE49-F238E27FC236}">
                <a16:creationId xmlns:a16="http://schemas.microsoft.com/office/drawing/2014/main" id="{BA5B1AFD-6FB1-45E2-AD68-AEE0C59763E1}"/>
              </a:ext>
            </a:extLst>
          </p:cNvPr>
          <p:cNvSpPr txBox="1"/>
          <p:nvPr userDrawn="1"/>
        </p:nvSpPr>
        <p:spPr>
          <a:xfrm>
            <a:off x="1016000" y="1901592"/>
            <a:ext cx="1632178" cy="584775"/>
          </a:xfrm>
          <a:prstGeom prst="rect">
            <a:avLst/>
          </a:prstGeom>
          <a:noFill/>
        </p:spPr>
        <p:txBody>
          <a:bodyPr wrap="none" rtlCol="0">
            <a:spAutoFit/>
          </a:bodyPr>
          <a:lstStyle/>
          <a:p>
            <a:r>
              <a:rPr lang="en-US" altLang="zh-CN" sz="3200" b="1" dirty="0">
                <a:solidFill>
                  <a:srgbClr val="0D97C0"/>
                </a:solidFill>
                <a:latin typeface="黑体" panose="02010609060101010101" pitchFamily="49" charset="-122"/>
                <a:ea typeface="黑体" panose="02010609060101010101" pitchFamily="49" charset="-122"/>
              </a:rPr>
              <a:t>CONTENT</a:t>
            </a:r>
            <a:endParaRPr lang="zh-CN" altLang="en-US" sz="3200" b="1" dirty="0">
              <a:solidFill>
                <a:srgbClr val="0D97C0"/>
              </a:solidFill>
              <a:latin typeface="黑体" panose="02010609060101010101" pitchFamily="49" charset="-122"/>
              <a:ea typeface="黑体" panose="02010609060101010101" pitchFamily="49" charset="-122"/>
            </a:endParaRPr>
          </a:p>
        </p:txBody>
      </p:sp>
      <p:pic>
        <p:nvPicPr>
          <p:cNvPr id="10" name="图片 9">
            <a:extLst>
              <a:ext uri="{FF2B5EF4-FFF2-40B4-BE49-F238E27FC236}">
                <a16:creationId xmlns:a16="http://schemas.microsoft.com/office/drawing/2014/main" id="{95B68000-74AB-45BB-8AF6-422727CCE68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3699"/>
          <a:stretch/>
        </p:blipFill>
        <p:spPr>
          <a:xfrm>
            <a:off x="6546850" y="0"/>
            <a:ext cx="5645150" cy="6858000"/>
          </a:xfrm>
          <a:prstGeom prst="rect">
            <a:avLst/>
          </a:prstGeom>
        </p:spPr>
      </p:pic>
    </p:spTree>
    <p:extLst>
      <p:ext uri="{BB962C8B-B14F-4D97-AF65-F5344CB8AC3E}">
        <p14:creationId xmlns:p14="http://schemas.microsoft.com/office/powerpoint/2010/main" val="1186069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子标题">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82A63B9-6DDF-4C9B-8BF6-36D7297A1C02}"/>
              </a:ext>
            </a:extLst>
          </p:cNvPr>
          <p:cNvSpPr/>
          <p:nvPr userDrawn="1"/>
        </p:nvSpPr>
        <p:spPr>
          <a:xfrm>
            <a:off x="1535906" y="1790700"/>
            <a:ext cx="2571748" cy="2240756"/>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7E08260F-78B1-4C8D-B2CF-B9C448A07769}"/>
              </a:ext>
            </a:extLst>
          </p:cNvPr>
          <p:cNvSpPr>
            <a:spLocks noGrp="1"/>
          </p:cNvSpPr>
          <p:nvPr>
            <p:ph type="title"/>
          </p:nvPr>
        </p:nvSpPr>
        <p:spPr>
          <a:xfrm>
            <a:off x="4162425" y="2171700"/>
            <a:ext cx="7953375" cy="723900"/>
          </a:xfrm>
        </p:spPr>
        <p:txBody>
          <a:bodyPr>
            <a:normAutofit/>
          </a:bodyPr>
          <a:lstStyle>
            <a:lvl1pPr>
              <a:defRPr sz="4000" b="1">
                <a:solidFill>
                  <a:srgbClr val="0D97C0"/>
                </a:solidFill>
                <a:latin typeface="黑体" panose="02010609060101010101" pitchFamily="49" charset="-122"/>
                <a:ea typeface="黑体" panose="02010609060101010101" pitchFamily="49" charset="-122"/>
              </a:defRPr>
            </a:lvl1pPr>
          </a:lstStyle>
          <a:p>
            <a:r>
              <a:rPr lang="zh-CN" altLang="en-US"/>
              <a:t>单击此处编辑母版标题样式</a:t>
            </a:r>
          </a:p>
        </p:txBody>
      </p:sp>
      <p:sp>
        <p:nvSpPr>
          <p:cNvPr id="8" name="矩形 7">
            <a:extLst>
              <a:ext uri="{FF2B5EF4-FFF2-40B4-BE49-F238E27FC236}">
                <a16:creationId xmlns:a16="http://schemas.microsoft.com/office/drawing/2014/main" id="{814ADCA8-9867-407C-B8E7-B7FCF8422166}"/>
              </a:ext>
            </a:extLst>
          </p:cNvPr>
          <p:cNvSpPr/>
          <p:nvPr userDrawn="1"/>
        </p:nvSpPr>
        <p:spPr>
          <a:xfrm>
            <a:off x="4107654" y="2902745"/>
            <a:ext cx="5890421" cy="50800"/>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形 13">
            <a:extLst>
              <a:ext uri="{FF2B5EF4-FFF2-40B4-BE49-F238E27FC236}">
                <a16:creationId xmlns:a16="http://schemas.microsoft.com/office/drawing/2014/main" id="{6AA41E14-DC27-4959-855B-DD1C046C921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91650" y="476250"/>
            <a:ext cx="2305050" cy="457200"/>
          </a:xfrm>
          <a:prstGeom prst="rect">
            <a:avLst/>
          </a:prstGeom>
        </p:spPr>
      </p:pic>
      <p:sp>
        <p:nvSpPr>
          <p:cNvPr id="6" name="矩形 5">
            <a:extLst>
              <a:ext uri="{FF2B5EF4-FFF2-40B4-BE49-F238E27FC236}">
                <a16:creationId xmlns:a16="http://schemas.microsoft.com/office/drawing/2014/main" id="{03B3DF41-8A02-4B5B-A7EB-46007875E691}"/>
              </a:ext>
            </a:extLst>
          </p:cNvPr>
          <p:cNvSpPr/>
          <p:nvPr userDrawn="1"/>
        </p:nvSpPr>
        <p:spPr>
          <a:xfrm>
            <a:off x="10866225" y="6379461"/>
            <a:ext cx="944775" cy="360362"/>
          </a:xfrm>
          <a:prstGeom prst="rect">
            <a:avLst/>
          </a:prstGeom>
        </p:spPr>
        <p:txBody>
          <a:bodyPr vert="horz" lIns="91440" tIns="45720" rIns="91440" bIns="45720" rtlCol="0"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r"/>
            <a:fld id="{677FF5B8-A162-48EC-849B-0011207F2481}" type="slidenum">
              <a:rPr lang="zh-CN" altLang="en-US" sz="1200">
                <a:solidFill>
                  <a:srgbClr val="959590"/>
                </a:solidFill>
                <a:latin typeface="黑体" panose="02010609060101010101" pitchFamily="49" charset="-122"/>
                <a:ea typeface="黑体" panose="02010609060101010101" pitchFamily="49" charset="-122"/>
              </a:rPr>
              <a:pPr lvl="0" algn="r"/>
              <a:t>‹#›</a:t>
            </a:fld>
            <a:endParaRPr lang="zh-CN" altLang="en-US" sz="1200" dirty="0">
              <a:solidFill>
                <a:srgbClr val="95959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056400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与正文">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3F7E984E-8C0D-444A-9D4B-E0CD91346B60}"/>
              </a:ext>
            </a:extLst>
          </p:cNvPr>
          <p:cNvSpPr/>
          <p:nvPr userDrawn="1"/>
        </p:nvSpPr>
        <p:spPr>
          <a:xfrm>
            <a:off x="0" y="0"/>
            <a:ext cx="12182410" cy="792480"/>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5D0ED40E-2C82-48FC-8EE8-1E47BDA105BD}"/>
              </a:ext>
            </a:extLst>
          </p:cNvPr>
          <p:cNvSpPr>
            <a:spLocks noGrp="1"/>
          </p:cNvSpPr>
          <p:nvPr>
            <p:ph type="title"/>
          </p:nvPr>
        </p:nvSpPr>
        <p:spPr>
          <a:xfrm>
            <a:off x="838200" y="135261"/>
            <a:ext cx="10515600" cy="521958"/>
          </a:xfrm>
        </p:spPr>
        <p:txBody>
          <a:bodyPr>
            <a:normAutofit/>
          </a:bodyPr>
          <a:lstStyle>
            <a:lvl1pPr>
              <a:defRPr sz="3200" b="1">
                <a:solidFill>
                  <a:schemeClr val="bg1"/>
                </a:solidFill>
                <a:latin typeface="黑体" panose="02010609060101010101" pitchFamily="49" charset="-122"/>
                <a:ea typeface="黑体" panose="02010609060101010101" pitchFamily="49" charset="-122"/>
              </a:defRPr>
            </a:lvl1pPr>
          </a:lstStyle>
          <a:p>
            <a:r>
              <a:rPr lang="zh-CN" altLang="en-US"/>
              <a:t>单击此处编辑母版标题样式</a:t>
            </a:r>
          </a:p>
        </p:txBody>
      </p:sp>
      <p:sp>
        <p:nvSpPr>
          <p:cNvPr id="7" name="矩形 6">
            <a:extLst>
              <a:ext uri="{FF2B5EF4-FFF2-40B4-BE49-F238E27FC236}">
                <a16:creationId xmlns:a16="http://schemas.microsoft.com/office/drawing/2014/main" id="{81F037AC-26F2-4A8E-A31D-8AE3F1E0BEA1}"/>
              </a:ext>
            </a:extLst>
          </p:cNvPr>
          <p:cNvSpPr/>
          <p:nvPr userDrawn="1"/>
        </p:nvSpPr>
        <p:spPr>
          <a:xfrm>
            <a:off x="485776" y="186691"/>
            <a:ext cx="97630" cy="41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形 12">
            <a:extLst>
              <a:ext uri="{FF2B5EF4-FFF2-40B4-BE49-F238E27FC236}">
                <a16:creationId xmlns:a16="http://schemas.microsoft.com/office/drawing/2014/main" id="{81DD5A77-5B6C-4298-B326-0EB34797A33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60117" y="177165"/>
            <a:ext cx="676275" cy="438150"/>
          </a:xfrm>
          <a:prstGeom prst="rect">
            <a:avLst/>
          </a:prstGeom>
        </p:spPr>
      </p:pic>
      <p:sp>
        <p:nvSpPr>
          <p:cNvPr id="14" name="矩形 13">
            <a:extLst>
              <a:ext uri="{FF2B5EF4-FFF2-40B4-BE49-F238E27FC236}">
                <a16:creationId xmlns:a16="http://schemas.microsoft.com/office/drawing/2014/main" id="{DC25A000-9FF5-4BC8-8A5C-8E89F675D067}"/>
              </a:ext>
            </a:extLst>
          </p:cNvPr>
          <p:cNvSpPr/>
          <p:nvPr userDrawn="1"/>
        </p:nvSpPr>
        <p:spPr>
          <a:xfrm>
            <a:off x="10866225" y="6379461"/>
            <a:ext cx="944775" cy="360362"/>
          </a:xfrm>
          <a:prstGeom prst="rect">
            <a:avLst/>
          </a:prstGeom>
        </p:spPr>
        <p:txBody>
          <a:bodyPr vert="horz" lIns="91440" tIns="45720" rIns="91440" bIns="45720" rtlCol="0"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r"/>
            <a:fld id="{677FF5B8-A162-48EC-849B-0011207F2481}" type="slidenum">
              <a:rPr lang="zh-CN" altLang="en-US" sz="1200">
                <a:solidFill>
                  <a:srgbClr val="959590"/>
                </a:solidFill>
                <a:latin typeface="黑体" panose="02010609060101010101" pitchFamily="49" charset="-122"/>
                <a:ea typeface="黑体" panose="02010609060101010101" pitchFamily="49" charset="-122"/>
              </a:rPr>
              <a:pPr lvl="0" algn="r"/>
              <a:t>‹#›</a:t>
            </a:fld>
            <a:endParaRPr lang="zh-CN" altLang="en-US" sz="1200" dirty="0">
              <a:solidFill>
                <a:srgbClr val="95959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1504377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与子标题">
    <p:bg>
      <p:bgPr>
        <a:gradFill flip="none" rotWithShape="1">
          <a:gsLst>
            <a:gs pos="0">
              <a:srgbClr val="0D97C0">
                <a:alpha val="10000"/>
              </a:srgbClr>
            </a:gs>
            <a:gs pos="100000">
              <a:srgbClr val="0D97C0">
                <a:alpha val="10000"/>
              </a:srgbClr>
            </a:gs>
            <a:gs pos="83000">
              <a:srgbClr val="0D97C0">
                <a:alpha val="2000"/>
              </a:srgbClr>
            </a:gs>
            <a:gs pos="22000">
              <a:srgbClr val="0D97C0">
                <a:alpha val="2000"/>
              </a:srgbClr>
            </a:gs>
          </a:gsLst>
          <a:lin ang="7200000" scaled="0"/>
          <a:tileRect/>
        </a:gra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06647BE-3A14-43B2-B41E-76793C5319ED}"/>
              </a:ext>
            </a:extLst>
          </p:cNvPr>
          <p:cNvSpPr/>
          <p:nvPr userDrawn="1"/>
        </p:nvSpPr>
        <p:spPr>
          <a:xfrm>
            <a:off x="10866225" y="6379461"/>
            <a:ext cx="944775" cy="360362"/>
          </a:xfrm>
          <a:prstGeom prst="rect">
            <a:avLst/>
          </a:prstGeom>
        </p:spPr>
        <p:txBody>
          <a:bodyPr vert="horz" lIns="91440" tIns="45720" rIns="91440" bIns="45720" rtlCol="0"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r"/>
            <a:fld id="{677FF5B8-A162-48EC-849B-0011207F2481}" type="slidenum">
              <a:rPr lang="zh-CN" altLang="en-US" sz="1200">
                <a:solidFill>
                  <a:srgbClr val="959590"/>
                </a:solidFill>
                <a:latin typeface="黑体" panose="02010609060101010101" pitchFamily="49" charset="-122"/>
                <a:ea typeface="黑体" panose="02010609060101010101" pitchFamily="49" charset="-122"/>
              </a:rPr>
              <a:pPr lvl="0" algn="r"/>
              <a:t>‹#›</a:t>
            </a:fld>
            <a:endParaRPr lang="zh-CN" altLang="en-US" sz="1200" dirty="0">
              <a:solidFill>
                <a:srgbClr val="959590"/>
              </a:solidFill>
              <a:latin typeface="黑体" panose="02010609060101010101" pitchFamily="49" charset="-122"/>
              <a:ea typeface="黑体" panose="02010609060101010101" pitchFamily="49" charset="-122"/>
            </a:endParaRPr>
          </a:p>
        </p:txBody>
      </p:sp>
      <p:sp>
        <p:nvSpPr>
          <p:cNvPr id="8" name="矩形: 圆角 7">
            <a:extLst>
              <a:ext uri="{FF2B5EF4-FFF2-40B4-BE49-F238E27FC236}">
                <a16:creationId xmlns:a16="http://schemas.microsoft.com/office/drawing/2014/main" id="{C21FF8AA-A242-43A9-BB6E-246043F9F5A7}"/>
              </a:ext>
            </a:extLst>
          </p:cNvPr>
          <p:cNvSpPr/>
          <p:nvPr userDrawn="1"/>
        </p:nvSpPr>
        <p:spPr>
          <a:xfrm>
            <a:off x="447675" y="262017"/>
            <a:ext cx="47625" cy="504746"/>
          </a:xfrm>
          <a:prstGeom prst="roundRect">
            <a:avLst>
              <a:gd name="adj" fmla="val 44836"/>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E94A1DE-63E2-4EF9-AA1C-4861AD8C2B7E}"/>
              </a:ext>
            </a:extLst>
          </p:cNvPr>
          <p:cNvSpPr/>
          <p:nvPr userDrawn="1"/>
        </p:nvSpPr>
        <p:spPr>
          <a:xfrm>
            <a:off x="495300" y="276900"/>
            <a:ext cx="5276850" cy="474980"/>
          </a:xfrm>
          <a:prstGeom prst="rect">
            <a:avLst/>
          </a:prstGeom>
          <a:gradFill>
            <a:gsLst>
              <a:gs pos="0">
                <a:srgbClr val="0D97C0">
                  <a:alpha val="43000"/>
                </a:srgbClr>
              </a:gs>
              <a:gs pos="25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B8E07CD7-FA48-4AC0-9C54-8D21F9967CF6}"/>
              </a:ext>
            </a:extLst>
          </p:cNvPr>
          <p:cNvSpPr>
            <a:spLocks noGrp="1"/>
          </p:cNvSpPr>
          <p:nvPr>
            <p:ph type="title"/>
          </p:nvPr>
        </p:nvSpPr>
        <p:spPr>
          <a:xfrm>
            <a:off x="523873" y="276900"/>
            <a:ext cx="10500360" cy="474980"/>
          </a:xfrm>
        </p:spPr>
        <p:txBody>
          <a:bodyPr>
            <a:normAutofit/>
          </a:bodyPr>
          <a:lstStyle>
            <a:lvl1pPr>
              <a:defRPr sz="24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12" name="图形 11">
            <a:extLst>
              <a:ext uri="{FF2B5EF4-FFF2-40B4-BE49-F238E27FC236}">
                <a16:creationId xmlns:a16="http://schemas.microsoft.com/office/drawing/2014/main" id="{6DEEEC59-C504-4DD0-B96D-97695B4D8F3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09922" y="295315"/>
            <a:ext cx="676275" cy="438150"/>
          </a:xfrm>
          <a:prstGeom prst="rect">
            <a:avLst/>
          </a:prstGeom>
        </p:spPr>
      </p:pic>
      <p:sp>
        <p:nvSpPr>
          <p:cNvPr id="13" name="矩形 12">
            <a:extLst>
              <a:ext uri="{FF2B5EF4-FFF2-40B4-BE49-F238E27FC236}">
                <a16:creationId xmlns:a16="http://schemas.microsoft.com/office/drawing/2014/main" id="{48A569F7-B310-49D0-A312-CFBD1EA82C07}"/>
              </a:ext>
            </a:extLst>
          </p:cNvPr>
          <p:cNvSpPr/>
          <p:nvPr userDrawn="1"/>
        </p:nvSpPr>
        <p:spPr>
          <a:xfrm>
            <a:off x="1" y="6526531"/>
            <a:ext cx="276224" cy="45719"/>
          </a:xfrm>
          <a:prstGeom prst="rect">
            <a:avLst/>
          </a:prstGeom>
          <a:gradFill flip="none" rotWithShape="1">
            <a:gsLst>
              <a:gs pos="0">
                <a:srgbClr val="0D97C0">
                  <a:lumMod val="100000"/>
                </a:srgbClr>
              </a:gs>
              <a:gs pos="100000">
                <a:srgbClr val="0000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DB7E43B6-5300-4032-91BE-7B4739E9CB69}"/>
              </a:ext>
            </a:extLst>
          </p:cNvPr>
          <p:cNvSpPr/>
          <p:nvPr userDrawn="1"/>
        </p:nvSpPr>
        <p:spPr>
          <a:xfrm>
            <a:off x="11910860" y="6526531"/>
            <a:ext cx="276224" cy="45719"/>
          </a:xfrm>
          <a:prstGeom prst="rect">
            <a:avLst/>
          </a:prstGeom>
          <a:gradFill flip="none" rotWithShape="1">
            <a:gsLst>
              <a:gs pos="0">
                <a:srgbClr val="0D97C0">
                  <a:lumMod val="100000"/>
                </a:srgbClr>
              </a:gs>
              <a:gs pos="100000">
                <a:srgbClr val="0000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75E19524-893A-485D-B8C7-9FC10468F1C9}"/>
              </a:ext>
            </a:extLst>
          </p:cNvPr>
          <p:cNvPicPr>
            <a:picLocks noChangeAspect="1"/>
          </p:cNvPicPr>
          <p:nvPr/>
        </p:nvPicPr>
        <p:blipFill>
          <a:blip r:embed="rId4"/>
          <a:stretch>
            <a:fillRect/>
          </a:stretch>
        </p:blipFill>
        <p:spPr>
          <a:xfrm>
            <a:off x="554037" y="1069380"/>
            <a:ext cx="2251343" cy="251419"/>
          </a:xfrm>
          <a:prstGeom prst="rect">
            <a:avLst/>
          </a:prstGeom>
        </p:spPr>
      </p:pic>
      <p:sp>
        <p:nvSpPr>
          <p:cNvPr id="16" name="副标题 2">
            <a:extLst>
              <a:ext uri="{FF2B5EF4-FFF2-40B4-BE49-F238E27FC236}">
                <a16:creationId xmlns:a16="http://schemas.microsoft.com/office/drawing/2014/main" id="{3718F08A-86F7-4E63-B0E2-5DA850F15D94}"/>
              </a:ext>
            </a:extLst>
          </p:cNvPr>
          <p:cNvSpPr>
            <a:spLocks noGrp="1"/>
          </p:cNvSpPr>
          <p:nvPr>
            <p:ph type="subTitle" idx="1"/>
          </p:nvPr>
        </p:nvSpPr>
        <p:spPr>
          <a:xfrm>
            <a:off x="1080289" y="897234"/>
            <a:ext cx="4251960" cy="369332"/>
          </a:xfrm>
          <a:noFill/>
        </p:spPr>
        <p:txBody>
          <a:bodyPr wrap="square" rtlCol="0">
            <a:spAutoFit/>
          </a:bodyPr>
          <a:lstStyle>
            <a:lvl1pPr marL="0" indent="0">
              <a:buNone/>
              <a:defRPr lang="zh-CN" altLang="en-US" sz="2000" b="1" dirty="0">
                <a:solidFill>
                  <a:srgbClr val="0D97C0"/>
                </a:solidFill>
                <a:latin typeface="微软雅黑" panose="020B0503020204020204" pitchFamily="34" charset="-122"/>
                <a:ea typeface="微软雅黑" panose="020B0503020204020204" pitchFamily="34" charset="-122"/>
              </a:defRPr>
            </a:lvl1pPr>
          </a:lstStyle>
          <a:p>
            <a:pPr marL="0" lvl="0" defTabSz="457200"/>
            <a:r>
              <a:rPr lang="zh-CN" altLang="en-US" dirty="0"/>
              <a:t>单击此处编辑母版副标题样式</a:t>
            </a:r>
          </a:p>
        </p:txBody>
      </p:sp>
    </p:spTree>
    <p:extLst>
      <p:ext uri="{BB962C8B-B14F-4D97-AF65-F5344CB8AC3E}">
        <p14:creationId xmlns:p14="http://schemas.microsoft.com/office/powerpoint/2010/main" val="9485698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6DE249-C034-4F8F-BCE5-CCC7AE1E6342}"/>
              </a:ext>
            </a:extLst>
          </p:cNvPr>
          <p:cNvSpPr>
            <a:spLocks noGrp="1"/>
          </p:cNvSpPr>
          <p:nvPr>
            <p:ph type="title"/>
          </p:nvPr>
        </p:nvSpPr>
        <p:spPr>
          <a:xfrm>
            <a:off x="407895" y="211928"/>
            <a:ext cx="9704396" cy="558184"/>
          </a:xfrm>
        </p:spPr>
        <p:txBody>
          <a:bodyPr>
            <a:noAutofit/>
          </a:bodyPr>
          <a:lstStyle>
            <a:lvl1pPr>
              <a:defRPr sz="3200" b="1">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7" name="矩形 6">
            <a:extLst>
              <a:ext uri="{FF2B5EF4-FFF2-40B4-BE49-F238E27FC236}">
                <a16:creationId xmlns:a16="http://schemas.microsoft.com/office/drawing/2014/main" id="{35370315-3ADD-4912-83A7-8E9E0FDDBFC7}"/>
              </a:ext>
            </a:extLst>
          </p:cNvPr>
          <p:cNvSpPr/>
          <p:nvPr userDrawn="1"/>
        </p:nvSpPr>
        <p:spPr>
          <a:xfrm>
            <a:off x="0" y="893661"/>
            <a:ext cx="12192000" cy="50007"/>
          </a:xfrm>
          <a:prstGeom prst="rect">
            <a:avLst/>
          </a:prstGeom>
          <a:gradFill>
            <a:gsLst>
              <a:gs pos="0">
                <a:srgbClr val="0D97C0">
                  <a:alpha val="20000"/>
                </a:srgbClr>
              </a:gs>
              <a:gs pos="16000">
                <a:srgbClr val="0D97C0"/>
              </a:gs>
              <a:gs pos="79000">
                <a:schemeClr val="bg1"/>
              </a:gs>
              <a:gs pos="100000">
                <a:srgbClr val="0D97C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形 8">
            <a:extLst>
              <a:ext uri="{FF2B5EF4-FFF2-40B4-BE49-F238E27FC236}">
                <a16:creationId xmlns:a16="http://schemas.microsoft.com/office/drawing/2014/main" id="{38C7DC1B-038A-45C3-9E6A-AE239B21327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12291" y="245600"/>
            <a:ext cx="1592505" cy="490841"/>
          </a:xfrm>
          <a:prstGeom prst="rect">
            <a:avLst/>
          </a:prstGeom>
        </p:spPr>
      </p:pic>
      <p:sp>
        <p:nvSpPr>
          <p:cNvPr id="10" name="矩形 9">
            <a:extLst>
              <a:ext uri="{FF2B5EF4-FFF2-40B4-BE49-F238E27FC236}">
                <a16:creationId xmlns:a16="http://schemas.microsoft.com/office/drawing/2014/main" id="{24F54951-9B7B-4312-B78E-6970D7AF89B6}"/>
              </a:ext>
            </a:extLst>
          </p:cNvPr>
          <p:cNvSpPr/>
          <p:nvPr userDrawn="1"/>
        </p:nvSpPr>
        <p:spPr>
          <a:xfrm>
            <a:off x="10866225" y="6379461"/>
            <a:ext cx="944775" cy="360362"/>
          </a:xfrm>
          <a:prstGeom prst="rect">
            <a:avLst/>
          </a:prstGeom>
        </p:spPr>
        <p:txBody>
          <a:bodyPr vert="horz" lIns="91440" tIns="45720" rIns="91440" bIns="45720" rtlCol="0"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r"/>
            <a:fld id="{677FF5B8-A162-48EC-849B-0011207F2481}" type="slidenum">
              <a:rPr lang="zh-CN" altLang="en-US" sz="1200">
                <a:solidFill>
                  <a:srgbClr val="959590"/>
                </a:solidFill>
                <a:latin typeface="黑体" panose="02010609060101010101" pitchFamily="49" charset="-122"/>
                <a:ea typeface="黑体" panose="02010609060101010101" pitchFamily="49" charset="-122"/>
              </a:rPr>
              <a:pPr lvl="0" algn="r"/>
              <a:t>‹#›</a:t>
            </a:fld>
            <a:endParaRPr lang="zh-CN" altLang="en-US" sz="1200" dirty="0">
              <a:solidFill>
                <a:srgbClr val="95959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109841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6F92C9C9-516F-460B-9F66-F50F6F8AD138}"/>
              </a:ext>
            </a:extLst>
          </p:cNvPr>
          <p:cNvSpPr/>
          <p:nvPr userDrawn="1"/>
        </p:nvSpPr>
        <p:spPr>
          <a:xfrm>
            <a:off x="0" y="2278380"/>
            <a:ext cx="12192000" cy="1950720"/>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标题 1">
            <a:extLst>
              <a:ext uri="{FF2B5EF4-FFF2-40B4-BE49-F238E27FC236}">
                <a16:creationId xmlns:a16="http://schemas.microsoft.com/office/drawing/2014/main" id="{3543FE2A-73B5-4874-B2C0-A5C8FA583113}"/>
              </a:ext>
            </a:extLst>
          </p:cNvPr>
          <p:cNvSpPr>
            <a:spLocks noGrp="1"/>
          </p:cNvSpPr>
          <p:nvPr>
            <p:ph type="title"/>
          </p:nvPr>
        </p:nvSpPr>
        <p:spPr>
          <a:xfrm>
            <a:off x="0" y="2590958"/>
            <a:ext cx="12192000" cy="1325563"/>
          </a:xfrm>
        </p:spPr>
        <p:txBody>
          <a:bodyPr/>
          <a:lstStyle>
            <a:lvl1pPr algn="ctr">
              <a:defRPr b="1">
                <a:solidFill>
                  <a:schemeClr val="bg1"/>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pic>
        <p:nvPicPr>
          <p:cNvPr id="8" name="图形 7">
            <a:extLst>
              <a:ext uri="{FF2B5EF4-FFF2-40B4-BE49-F238E27FC236}">
                <a16:creationId xmlns:a16="http://schemas.microsoft.com/office/drawing/2014/main" id="{591B39C1-959F-4689-89F6-FF447F62B4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7210" y="1110615"/>
            <a:ext cx="2781300" cy="857250"/>
          </a:xfrm>
          <a:prstGeom prst="rect">
            <a:avLst/>
          </a:prstGeom>
        </p:spPr>
      </p:pic>
      <p:sp>
        <p:nvSpPr>
          <p:cNvPr id="9" name="矩形 8">
            <a:extLst>
              <a:ext uri="{FF2B5EF4-FFF2-40B4-BE49-F238E27FC236}">
                <a16:creationId xmlns:a16="http://schemas.microsoft.com/office/drawing/2014/main" id="{E9AC07AD-C06F-43BE-8929-4B06A6CA3F4B}"/>
              </a:ext>
            </a:extLst>
          </p:cNvPr>
          <p:cNvSpPr/>
          <p:nvPr userDrawn="1"/>
        </p:nvSpPr>
        <p:spPr>
          <a:xfrm>
            <a:off x="13252" y="4295139"/>
            <a:ext cx="12192000" cy="50007"/>
          </a:xfrm>
          <a:prstGeom prst="rect">
            <a:avLst/>
          </a:prstGeom>
          <a:gradFill>
            <a:gsLst>
              <a:gs pos="0">
                <a:srgbClr val="0D97C0">
                  <a:alpha val="20000"/>
                </a:srgbClr>
              </a:gs>
              <a:gs pos="16000">
                <a:srgbClr val="0D97C0"/>
              </a:gs>
              <a:gs pos="79000">
                <a:schemeClr val="bg1"/>
              </a:gs>
              <a:gs pos="100000">
                <a:srgbClr val="0D97C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文本占位符 13">
            <a:extLst>
              <a:ext uri="{FF2B5EF4-FFF2-40B4-BE49-F238E27FC236}">
                <a16:creationId xmlns:a16="http://schemas.microsoft.com/office/drawing/2014/main" id="{66BD57B9-D9F2-4963-BCEB-B023D7A1BEFD}"/>
              </a:ext>
            </a:extLst>
          </p:cNvPr>
          <p:cNvSpPr>
            <a:spLocks noGrp="1"/>
          </p:cNvSpPr>
          <p:nvPr>
            <p:ph type="body" sz="quarter" idx="10"/>
          </p:nvPr>
        </p:nvSpPr>
        <p:spPr>
          <a:xfrm>
            <a:off x="3829367" y="4695586"/>
            <a:ext cx="4533266" cy="370596"/>
          </a:xfrm>
        </p:spPr>
        <p:txBody>
          <a:bodyPr>
            <a:normAutofit/>
          </a:bodyPr>
          <a:lstStyle>
            <a:lvl1pPr marL="0" indent="0" algn="ctr">
              <a:buNone/>
              <a:defRPr sz="1600" b="1">
                <a:latin typeface="黑体" panose="02010609060101010101" pitchFamily="49" charset="-122"/>
                <a:ea typeface="黑体" panose="02010609060101010101" pitchFamily="49" charset="-122"/>
              </a:defRPr>
            </a:lvl1pPr>
            <a:lvl3pPr marL="914400" indent="0">
              <a:buNone/>
              <a:defRPr/>
            </a:lvl3pPr>
            <a:lvl4pPr marL="1371600" indent="0">
              <a:buNone/>
              <a:defRPr/>
            </a:lvl4pPr>
            <a:lvl5pPr marL="1828800" indent="0">
              <a:buNone/>
              <a:defRPr/>
            </a:lvl5pPr>
          </a:lstStyle>
          <a:p>
            <a:pPr lvl="0"/>
            <a:r>
              <a:rPr lang="zh-CN" altLang="en-US" dirty="0"/>
              <a:t>单击此处编辑母版文本样式</a:t>
            </a:r>
          </a:p>
        </p:txBody>
      </p:sp>
      <p:pic>
        <p:nvPicPr>
          <p:cNvPr id="4" name="图形 3">
            <a:extLst>
              <a:ext uri="{FF2B5EF4-FFF2-40B4-BE49-F238E27FC236}">
                <a16:creationId xmlns:a16="http://schemas.microsoft.com/office/drawing/2014/main" id="{BDE7B3C7-71E5-48F2-9ECC-C5DC3111809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72075" y="6428362"/>
            <a:ext cx="1847850" cy="304800"/>
          </a:xfrm>
          <a:prstGeom prst="rect">
            <a:avLst/>
          </a:prstGeom>
        </p:spPr>
      </p:pic>
    </p:spTree>
    <p:extLst>
      <p:ext uri="{BB962C8B-B14F-4D97-AF65-F5344CB8AC3E}">
        <p14:creationId xmlns:p14="http://schemas.microsoft.com/office/powerpoint/2010/main" val="25038272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2CACD2-4340-4718-8F23-0A31F712965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AB56A41-7F1E-4CF9-B85D-08FE5550FE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CB89B9E-5E45-43D0-A4D9-267FBBBC9C4F}"/>
              </a:ext>
            </a:extLst>
          </p:cNvPr>
          <p:cNvSpPr>
            <a:spLocks noGrp="1"/>
          </p:cNvSpPr>
          <p:nvPr>
            <p:ph type="dt" sz="half" idx="10"/>
          </p:nvPr>
        </p:nvSpPr>
        <p:spPr/>
        <p:txBody>
          <a:bodyPr/>
          <a:lstStyle/>
          <a:p>
            <a:fld id="{8E867449-9098-408F-956D-04EA2A0D1F0A}" type="datetimeFigureOut">
              <a:rPr lang="zh-CN" altLang="en-US" smtClean="0"/>
              <a:t>2025/3/24</a:t>
            </a:fld>
            <a:endParaRPr lang="zh-CN" altLang="en-US"/>
          </a:p>
        </p:txBody>
      </p:sp>
      <p:sp>
        <p:nvSpPr>
          <p:cNvPr id="5" name="页脚占位符 4">
            <a:extLst>
              <a:ext uri="{FF2B5EF4-FFF2-40B4-BE49-F238E27FC236}">
                <a16:creationId xmlns:a16="http://schemas.microsoft.com/office/drawing/2014/main" id="{B76E7A31-D407-484B-B973-81B83C62F9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C943BAC-09E3-4326-BDCE-97D267B238F3}"/>
              </a:ext>
            </a:extLst>
          </p:cNvPr>
          <p:cNvSpPr>
            <a:spLocks noGrp="1"/>
          </p:cNvSpPr>
          <p:nvPr>
            <p:ph type="sldNum" sz="quarter" idx="12"/>
          </p:nvPr>
        </p:nvSpPr>
        <p:spPr/>
        <p:txBody>
          <a:bodyPr/>
          <a:lstStyle/>
          <a:p>
            <a:fld id="{54FF5A34-150D-4384-ADE0-5963A8A3C9C1}" type="slidenum">
              <a:rPr lang="zh-CN" altLang="en-US" smtClean="0"/>
              <a:t>‹#›</a:t>
            </a:fld>
            <a:endParaRPr lang="zh-CN" altLang="en-US"/>
          </a:p>
        </p:txBody>
      </p:sp>
    </p:spTree>
    <p:extLst>
      <p:ext uri="{BB962C8B-B14F-4D97-AF65-F5344CB8AC3E}">
        <p14:creationId xmlns:p14="http://schemas.microsoft.com/office/powerpoint/2010/main" val="3275375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73E7D9A0-2F52-4D67-AFAD-6F63138B7EC5}"/>
              </a:ext>
            </a:extLst>
          </p:cNvPr>
          <p:cNvSpPr>
            <a:spLocks noGrp="1"/>
          </p:cNvSpPr>
          <p:nvPr>
            <p:ph type="title"/>
          </p:nvPr>
        </p:nvSpPr>
        <p:spPr>
          <a:xfrm>
            <a:off x="5091724" y="250334"/>
            <a:ext cx="6707556" cy="473218"/>
          </a:xfrm>
        </p:spPr>
        <p:txBody>
          <a:bodyPr>
            <a:normAutofit/>
          </a:bodyPr>
          <a:lstStyle>
            <a:lvl1pPr>
              <a:defRPr sz="2800" b="1">
                <a:solidFill>
                  <a:srgbClr val="0097C4"/>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8" name="矩形 7">
            <a:extLst>
              <a:ext uri="{FF2B5EF4-FFF2-40B4-BE49-F238E27FC236}">
                <a16:creationId xmlns:a16="http://schemas.microsoft.com/office/drawing/2014/main" id="{6284BBEB-5048-4DEC-95DA-AD0029CE2223}"/>
              </a:ext>
            </a:extLst>
          </p:cNvPr>
          <p:cNvSpPr/>
          <p:nvPr userDrawn="1"/>
        </p:nvSpPr>
        <p:spPr>
          <a:xfrm>
            <a:off x="2" y="0"/>
            <a:ext cx="3316512" cy="6497638"/>
          </a:xfrm>
          <a:prstGeom prst="rect">
            <a:avLst/>
          </a:prstGeom>
          <a:solidFill>
            <a:srgbClr val="009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文本框 8">
            <a:extLst>
              <a:ext uri="{FF2B5EF4-FFF2-40B4-BE49-F238E27FC236}">
                <a16:creationId xmlns:a16="http://schemas.microsoft.com/office/drawing/2014/main" id="{E5957A2F-4EDE-4983-A827-87D464970256}"/>
              </a:ext>
            </a:extLst>
          </p:cNvPr>
          <p:cNvSpPr txBox="1"/>
          <p:nvPr userDrawn="1"/>
        </p:nvSpPr>
        <p:spPr>
          <a:xfrm>
            <a:off x="1706932" y="2403715"/>
            <a:ext cx="1746421" cy="584775"/>
          </a:xfrm>
          <a:prstGeom prst="rect">
            <a:avLst/>
          </a:prstGeom>
          <a:noFill/>
        </p:spPr>
        <p:txBody>
          <a:bodyPr wrap="square" rtlCol="0">
            <a:spAutoFit/>
          </a:bodyPr>
          <a:lstStyle/>
          <a:p>
            <a:r>
              <a:rPr lang="zh-CN" altLang="en-US" sz="3200" b="1" spc="600">
                <a:solidFill>
                  <a:schemeClr val="bg1"/>
                </a:solidFill>
                <a:latin typeface="黑体" panose="02010609060101010101" pitchFamily="49" charset="-122"/>
                <a:ea typeface="黑体" panose="02010609060101010101" pitchFamily="49" charset="-122"/>
              </a:rPr>
              <a:t>目录</a:t>
            </a:r>
          </a:p>
        </p:txBody>
      </p:sp>
      <p:sp>
        <p:nvSpPr>
          <p:cNvPr id="10" name="文本框 9">
            <a:extLst>
              <a:ext uri="{FF2B5EF4-FFF2-40B4-BE49-F238E27FC236}">
                <a16:creationId xmlns:a16="http://schemas.microsoft.com/office/drawing/2014/main" id="{3DDD1977-D874-448C-B1AD-A18441B1CFF6}"/>
              </a:ext>
            </a:extLst>
          </p:cNvPr>
          <p:cNvSpPr txBox="1"/>
          <p:nvPr userDrawn="1"/>
        </p:nvSpPr>
        <p:spPr>
          <a:xfrm>
            <a:off x="412582" y="2963461"/>
            <a:ext cx="2763761" cy="461665"/>
          </a:xfrm>
          <a:prstGeom prst="rect">
            <a:avLst/>
          </a:prstGeom>
          <a:noFill/>
        </p:spPr>
        <p:txBody>
          <a:bodyPr wrap="square" rtlCol="0">
            <a:spAutoFit/>
          </a:bodyPr>
          <a:lstStyle/>
          <a:p>
            <a:pPr algn="r"/>
            <a:r>
              <a:rPr lang="en-US" altLang="zh-CN" sz="2400" b="1" spc="0">
                <a:solidFill>
                  <a:schemeClr val="bg1"/>
                </a:solidFill>
                <a:latin typeface="黑体" panose="02010609060101010101" pitchFamily="49" charset="-122"/>
                <a:ea typeface="黑体" panose="02010609060101010101" pitchFamily="49" charset="-122"/>
              </a:rPr>
              <a:t>CONTENTS</a:t>
            </a:r>
            <a:endParaRPr lang="zh-CN" altLang="en-US" sz="2400" b="1" spc="0">
              <a:solidFill>
                <a:schemeClr val="bg1"/>
              </a:solidFill>
              <a:latin typeface="黑体" panose="02010609060101010101" pitchFamily="49" charset="-122"/>
              <a:ea typeface="黑体" panose="02010609060101010101" pitchFamily="49" charset="-122"/>
            </a:endParaRPr>
          </a:p>
        </p:txBody>
      </p:sp>
      <p:sp>
        <p:nvSpPr>
          <p:cNvPr id="18" name="圆角矩形 19">
            <a:extLst>
              <a:ext uri="{FF2B5EF4-FFF2-40B4-BE49-F238E27FC236}">
                <a16:creationId xmlns:a16="http://schemas.microsoft.com/office/drawing/2014/main" id="{25A3E376-1FC6-4354-A27E-D70D5FA25E86}"/>
              </a:ext>
            </a:extLst>
          </p:cNvPr>
          <p:cNvSpPr/>
          <p:nvPr userDrawn="1"/>
        </p:nvSpPr>
        <p:spPr>
          <a:xfrm>
            <a:off x="5210303" y="266009"/>
            <a:ext cx="6694516" cy="47321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rgbClr val="771754"/>
              </a:solidFill>
            </a:endParaRPr>
          </a:p>
        </p:txBody>
      </p:sp>
      <p:cxnSp>
        <p:nvCxnSpPr>
          <p:cNvPr id="19" name="直接连接符 18">
            <a:extLst>
              <a:ext uri="{FF2B5EF4-FFF2-40B4-BE49-F238E27FC236}">
                <a16:creationId xmlns:a16="http://schemas.microsoft.com/office/drawing/2014/main" id="{1913232E-B7E5-451A-8326-A6BB2A7EB988}"/>
              </a:ext>
            </a:extLst>
          </p:cNvPr>
          <p:cNvCxnSpPr/>
          <p:nvPr userDrawn="1"/>
        </p:nvCxnSpPr>
        <p:spPr>
          <a:xfrm>
            <a:off x="4075956" y="878541"/>
            <a:ext cx="7659825" cy="0"/>
          </a:xfrm>
          <a:prstGeom prst="line">
            <a:avLst/>
          </a:prstGeom>
          <a:ln>
            <a:solidFill>
              <a:srgbClr val="0097C4"/>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988909B6-8C3C-4C0D-91D3-F1C9305F20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9700" y="4364032"/>
            <a:ext cx="3151080" cy="2133604"/>
          </a:xfrm>
          <a:prstGeom prst="rect">
            <a:avLst/>
          </a:prstGeom>
        </p:spPr>
      </p:pic>
      <p:pic>
        <p:nvPicPr>
          <p:cNvPr id="3" name="图形 2">
            <a:extLst>
              <a:ext uri="{FF2B5EF4-FFF2-40B4-BE49-F238E27FC236}">
                <a16:creationId xmlns:a16="http://schemas.microsoft.com/office/drawing/2014/main" id="{11625666-22B0-429F-B584-CFB9F243BD6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151" y="4235869"/>
            <a:ext cx="523875" cy="1181100"/>
          </a:xfrm>
          <a:prstGeom prst="rect">
            <a:avLst/>
          </a:prstGeom>
        </p:spPr>
      </p:pic>
      <p:pic>
        <p:nvPicPr>
          <p:cNvPr id="5" name="图形 4">
            <a:extLst>
              <a:ext uri="{FF2B5EF4-FFF2-40B4-BE49-F238E27FC236}">
                <a16:creationId xmlns:a16="http://schemas.microsoft.com/office/drawing/2014/main" id="{827AF840-63A0-4E77-8B77-50D33E6B3AB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111" y="161489"/>
            <a:ext cx="2781300" cy="857250"/>
          </a:xfrm>
          <a:prstGeom prst="rect">
            <a:avLst/>
          </a:prstGeom>
        </p:spPr>
      </p:pic>
      <p:grpSp>
        <p:nvGrpSpPr>
          <p:cNvPr id="26" name="组合 38">
            <a:extLst>
              <a:ext uri="{FF2B5EF4-FFF2-40B4-BE49-F238E27FC236}">
                <a16:creationId xmlns:a16="http://schemas.microsoft.com/office/drawing/2014/main" id="{B45AAF94-FD3E-4933-B50C-2B47105A9A29}"/>
              </a:ext>
            </a:extLst>
          </p:cNvPr>
          <p:cNvGrpSpPr>
            <a:grpSpLocks/>
          </p:cNvGrpSpPr>
          <p:nvPr userDrawn="1"/>
        </p:nvGrpSpPr>
        <p:grpSpPr bwMode="auto">
          <a:xfrm rot="10800000">
            <a:off x="4380785" y="234664"/>
            <a:ext cx="522414" cy="504556"/>
            <a:chOff x="0" y="0"/>
            <a:chExt cx="646595" cy="633602"/>
          </a:xfrm>
          <a:solidFill>
            <a:srgbClr val="0097C4"/>
          </a:solidFill>
          <a:effectLst>
            <a:outerShdw blurRad="38100" dir="18900000" sy="23000" kx="-1200000" algn="bl" rotWithShape="0">
              <a:prstClr val="black">
                <a:alpha val="20000"/>
              </a:prstClr>
            </a:outerShdw>
          </a:effectLst>
        </p:grpSpPr>
        <p:sp>
          <p:nvSpPr>
            <p:cNvPr id="27" name="流程图: 联系 39">
              <a:extLst>
                <a:ext uri="{FF2B5EF4-FFF2-40B4-BE49-F238E27FC236}">
                  <a16:creationId xmlns:a16="http://schemas.microsoft.com/office/drawing/2014/main" id="{6D25917B-811D-40D7-AAF3-E532C11A5E21}"/>
                </a:ext>
              </a:extLst>
            </p:cNvPr>
            <p:cNvSpPr>
              <a:spLocks noChangeArrowheads="1"/>
            </p:cNvSpPr>
            <p:nvPr/>
          </p:nvSpPr>
          <p:spPr bwMode="auto">
            <a:xfrm>
              <a:off x="0" y="0"/>
              <a:ext cx="646595" cy="633602"/>
            </a:xfrm>
            <a:prstGeom prst="flowChartConnector">
              <a:avLst/>
            </a:prstGeom>
            <a:grpFill/>
            <a:ln w="25400" cap="flat" cmpd="sng">
              <a:solidFill>
                <a:schemeClr val="bg1"/>
              </a:solidFill>
              <a:bevel/>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流程图: 摘录 40">
              <a:extLst>
                <a:ext uri="{FF2B5EF4-FFF2-40B4-BE49-F238E27FC236}">
                  <a16:creationId xmlns:a16="http://schemas.microsoft.com/office/drawing/2014/main" id="{FFC61DC8-296A-4763-B7D2-87926C571291}"/>
                </a:ext>
              </a:extLst>
            </p:cNvPr>
            <p:cNvSpPr>
              <a:spLocks noChangeArrowheads="1"/>
            </p:cNvSpPr>
            <p:nvPr/>
          </p:nvSpPr>
          <p:spPr bwMode="auto">
            <a:xfrm rot="5400000" flipH="1" flipV="1">
              <a:off x="33714" y="136456"/>
              <a:ext cx="440234" cy="360690"/>
            </a:xfrm>
            <a:prstGeom prst="flowChartExtract">
              <a:avLst/>
            </a:prstGeom>
            <a:grpFill/>
            <a:ln w="25400" cap="rnd" cmpd="sng">
              <a:solidFill>
                <a:schemeClr val="bg1"/>
              </a:solidFill>
              <a:round/>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30" name="矩形 29">
            <a:extLst>
              <a:ext uri="{FF2B5EF4-FFF2-40B4-BE49-F238E27FC236}">
                <a16:creationId xmlns:a16="http://schemas.microsoft.com/office/drawing/2014/main" id="{0F74F7E7-76F5-4037-9FE3-D6DFFC6CF918}"/>
              </a:ext>
            </a:extLst>
          </p:cNvPr>
          <p:cNvSpPr/>
          <p:nvPr userDrawn="1"/>
        </p:nvSpPr>
        <p:spPr>
          <a:xfrm>
            <a:off x="0" y="6497638"/>
            <a:ext cx="12192000" cy="360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2">
              <a:solidFill>
                <a:prstClr val="white"/>
              </a:solidFill>
            </a:endParaRPr>
          </a:p>
        </p:txBody>
      </p:sp>
      <p:sp>
        <p:nvSpPr>
          <p:cNvPr id="31" name="矩形 30">
            <a:extLst>
              <a:ext uri="{FF2B5EF4-FFF2-40B4-BE49-F238E27FC236}">
                <a16:creationId xmlns:a16="http://schemas.microsoft.com/office/drawing/2014/main" id="{62C2BC01-4D8F-4BBE-B73A-D61F36766622}"/>
              </a:ext>
            </a:extLst>
          </p:cNvPr>
          <p:cNvSpPr/>
          <p:nvPr userDrawn="1"/>
        </p:nvSpPr>
        <p:spPr>
          <a:xfrm>
            <a:off x="11152555" y="6497638"/>
            <a:ext cx="646724" cy="360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4EDBEA61-A19A-4A43-B72A-0AE72C77EF52}" type="slidenum">
              <a:rPr lang="zh-CN" altLang="en-US" sz="1662" b="1">
                <a:solidFill>
                  <a:prstClr val="white"/>
                </a:solidFill>
              </a:rPr>
              <a:pPr algn="ctr" eaLnBrk="1" fontAlgn="base" hangingPunct="1">
                <a:spcBef>
                  <a:spcPct val="0"/>
                </a:spcBef>
                <a:spcAft>
                  <a:spcPct val="0"/>
                </a:spcAft>
              </a:pPr>
              <a:t>‹#›</a:t>
            </a:fld>
            <a:endParaRPr lang="zh-CN" altLang="en-US" sz="1662" b="1">
              <a:solidFill>
                <a:prstClr val="white"/>
              </a:solidFill>
            </a:endParaRPr>
          </a:p>
        </p:txBody>
      </p:sp>
      <p:sp>
        <p:nvSpPr>
          <p:cNvPr id="32" name="矩形 31">
            <a:extLst>
              <a:ext uri="{FF2B5EF4-FFF2-40B4-BE49-F238E27FC236}">
                <a16:creationId xmlns:a16="http://schemas.microsoft.com/office/drawing/2014/main" id="{70FC71D7-6C46-4657-940F-B919E768BCB4}"/>
              </a:ext>
            </a:extLst>
          </p:cNvPr>
          <p:cNvSpPr/>
          <p:nvPr userDrawn="1"/>
        </p:nvSpPr>
        <p:spPr>
          <a:xfrm>
            <a:off x="0" y="6497638"/>
            <a:ext cx="12192000"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2">
              <a:solidFill>
                <a:prstClr val="white"/>
              </a:solidFill>
            </a:endParaRPr>
          </a:p>
        </p:txBody>
      </p:sp>
      <p:sp>
        <p:nvSpPr>
          <p:cNvPr id="33" name="矩形 32">
            <a:extLst>
              <a:ext uri="{FF2B5EF4-FFF2-40B4-BE49-F238E27FC236}">
                <a16:creationId xmlns:a16="http://schemas.microsoft.com/office/drawing/2014/main" id="{CCF77C82-872E-41C1-B7E1-C544A2162B03}"/>
              </a:ext>
            </a:extLst>
          </p:cNvPr>
          <p:cNvSpPr/>
          <p:nvPr userDrawn="1"/>
        </p:nvSpPr>
        <p:spPr>
          <a:xfrm>
            <a:off x="11247227" y="6497638"/>
            <a:ext cx="944775" cy="360362"/>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677FF5B8-A162-48EC-849B-0011207F2481}" type="slidenum">
              <a:rPr lang="zh-CN" altLang="en-US" sz="1800" b="0">
                <a:solidFill>
                  <a:srgbClr val="0097C4"/>
                </a:solidFill>
                <a:latin typeface="Bodoni MT Black" panose="02070A03080606020203" pitchFamily="18" charset="0"/>
                <a:ea typeface="微软雅黑" panose="020B0503020204020204" pitchFamily="34" charset="-122"/>
              </a:rPr>
              <a:pPr algn="ctr" eaLnBrk="1" fontAlgn="base" hangingPunct="1">
                <a:spcBef>
                  <a:spcPct val="0"/>
                </a:spcBef>
                <a:spcAft>
                  <a:spcPct val="0"/>
                </a:spcAft>
              </a:pPr>
              <a:t>‹#›</a:t>
            </a:fld>
            <a:endParaRPr lang="zh-CN" altLang="en-US" sz="1800" b="0" dirty="0">
              <a:solidFill>
                <a:srgbClr val="0097C4"/>
              </a:solidFill>
              <a:latin typeface="Bodoni MT Black" panose="02070A03080606020203" pitchFamily="18" charset="0"/>
              <a:ea typeface="微软雅黑" panose="020B0503020204020204" pitchFamily="34" charset="-122"/>
            </a:endParaRPr>
          </a:p>
        </p:txBody>
      </p:sp>
      <p:sp>
        <p:nvSpPr>
          <p:cNvPr id="34" name="文本框 33">
            <a:extLst>
              <a:ext uri="{FF2B5EF4-FFF2-40B4-BE49-F238E27FC236}">
                <a16:creationId xmlns:a16="http://schemas.microsoft.com/office/drawing/2014/main" id="{A774818E-995E-4A9B-97D2-6CB853C165A0}"/>
              </a:ext>
            </a:extLst>
          </p:cNvPr>
          <p:cNvSpPr txBox="1"/>
          <p:nvPr userDrawn="1"/>
        </p:nvSpPr>
        <p:spPr>
          <a:xfrm>
            <a:off x="511499" y="6523933"/>
            <a:ext cx="5942641" cy="307777"/>
          </a:xfrm>
          <a:prstGeom prst="rect">
            <a:avLst/>
          </a:prstGeom>
          <a:noFill/>
        </p:spPr>
        <p:txBody>
          <a:bodyPr wrap="square" rtlCol="0">
            <a:spAutoFit/>
          </a:bodyPr>
          <a:lstStyle/>
          <a:p>
            <a:r>
              <a:rPr lang="en-US" altLang="zh-CN" sz="1400" b="0" u="none" dirty="0">
                <a:solidFill>
                  <a:schemeClr val="bg1"/>
                </a:solidFill>
                <a:latin typeface="Bodoni MT Black" panose="02070A03080606020203" pitchFamily="18" charset="0"/>
                <a:ea typeface="华文彩云" panose="02010800040101010101" pitchFamily="2" charset="-122"/>
              </a:rPr>
              <a:t>BJUT</a:t>
            </a:r>
            <a:endParaRPr lang="zh-CN" altLang="en-US" sz="1400" b="0" u="none" dirty="0">
              <a:solidFill>
                <a:schemeClr val="bg1"/>
              </a:solidFill>
              <a:latin typeface="Bodoni MT Black" panose="02070A03080606020203" pitchFamily="18" charset="0"/>
              <a:ea typeface="华文彩云" panose="02010800040101010101" pitchFamily="2" charset="-122"/>
            </a:endParaRPr>
          </a:p>
        </p:txBody>
      </p:sp>
      <p:sp>
        <p:nvSpPr>
          <p:cNvPr id="35" name="矩形 34">
            <a:extLst>
              <a:ext uri="{FF2B5EF4-FFF2-40B4-BE49-F238E27FC236}">
                <a16:creationId xmlns:a16="http://schemas.microsoft.com/office/drawing/2014/main" id="{9B7F693B-F3C9-4861-A625-1C16F9C5BBA5}"/>
              </a:ext>
            </a:extLst>
          </p:cNvPr>
          <p:cNvSpPr/>
          <p:nvPr userDrawn="1"/>
        </p:nvSpPr>
        <p:spPr>
          <a:xfrm>
            <a:off x="2" y="6497638"/>
            <a:ext cx="509599" cy="360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6" name="燕尾形 14">
            <a:extLst>
              <a:ext uri="{FF2B5EF4-FFF2-40B4-BE49-F238E27FC236}">
                <a16:creationId xmlns:a16="http://schemas.microsoft.com/office/drawing/2014/main" id="{8FA2033D-4F6D-48A6-8A8C-9BCE9D8C8D8D}"/>
              </a:ext>
            </a:extLst>
          </p:cNvPr>
          <p:cNvSpPr/>
          <p:nvPr userDrawn="1"/>
        </p:nvSpPr>
        <p:spPr>
          <a:xfrm>
            <a:off x="127220" y="6570461"/>
            <a:ext cx="274737" cy="214714"/>
          </a:xfrm>
          <a:prstGeom prst="chevron">
            <a:avLst>
              <a:gd name="adj" fmla="val 45232"/>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Tree>
    <p:extLst>
      <p:ext uri="{BB962C8B-B14F-4D97-AF65-F5344CB8AC3E}">
        <p14:creationId xmlns:p14="http://schemas.microsoft.com/office/powerpoint/2010/main" val="5397012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FA6084-BF9E-4B6C-A213-18C7E6B5ADF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AEF3FDF-C650-413D-9E1E-598FB22423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BFA02E-523D-475E-9D89-3AA13630EDCA}"/>
              </a:ext>
            </a:extLst>
          </p:cNvPr>
          <p:cNvSpPr>
            <a:spLocks noGrp="1"/>
          </p:cNvSpPr>
          <p:nvPr>
            <p:ph type="dt" sz="half" idx="10"/>
          </p:nvPr>
        </p:nvSpPr>
        <p:spPr/>
        <p:txBody>
          <a:bodyPr/>
          <a:lstStyle/>
          <a:p>
            <a:fld id="{8E867449-9098-408F-956D-04EA2A0D1F0A}" type="datetimeFigureOut">
              <a:rPr lang="zh-CN" altLang="en-US" smtClean="0"/>
              <a:t>2025/3/24</a:t>
            </a:fld>
            <a:endParaRPr lang="zh-CN" altLang="en-US"/>
          </a:p>
        </p:txBody>
      </p:sp>
      <p:sp>
        <p:nvSpPr>
          <p:cNvPr id="5" name="页脚占位符 4">
            <a:extLst>
              <a:ext uri="{FF2B5EF4-FFF2-40B4-BE49-F238E27FC236}">
                <a16:creationId xmlns:a16="http://schemas.microsoft.com/office/drawing/2014/main" id="{70E6C6C9-6391-4157-ADE4-1855CF560F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DBBA8A-582A-46E1-BABC-5BA72EA9FA20}"/>
              </a:ext>
            </a:extLst>
          </p:cNvPr>
          <p:cNvSpPr>
            <a:spLocks noGrp="1"/>
          </p:cNvSpPr>
          <p:nvPr>
            <p:ph type="sldNum" sz="quarter" idx="12"/>
          </p:nvPr>
        </p:nvSpPr>
        <p:spPr/>
        <p:txBody>
          <a:bodyPr/>
          <a:lstStyle/>
          <a:p>
            <a:fld id="{54FF5A34-150D-4384-ADE0-5963A8A3C9C1}" type="slidenum">
              <a:rPr lang="zh-CN" altLang="en-US" smtClean="0"/>
              <a:t>‹#›</a:t>
            </a:fld>
            <a:endParaRPr lang="zh-CN" altLang="en-US"/>
          </a:p>
        </p:txBody>
      </p:sp>
    </p:spTree>
    <p:extLst>
      <p:ext uri="{BB962C8B-B14F-4D97-AF65-F5344CB8AC3E}">
        <p14:creationId xmlns:p14="http://schemas.microsoft.com/office/powerpoint/2010/main" val="18566415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C49A6-A894-4929-B192-DADA2F643A97}"/>
              </a:ext>
            </a:extLst>
          </p:cNvPr>
          <p:cNvSpPr>
            <a:spLocks noGrp="1"/>
          </p:cNvSpPr>
          <p:nvPr>
            <p:ph type="title"/>
          </p:nvPr>
        </p:nvSpPr>
        <p:spPr>
          <a:xfrm>
            <a:off x="831851" y="1709741"/>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713CABE-A19C-427B-AA59-21DBCEAFAFF8}"/>
              </a:ext>
            </a:extLst>
          </p:cNvPr>
          <p:cNvSpPr>
            <a:spLocks noGrp="1"/>
          </p:cNvSpPr>
          <p:nvPr>
            <p:ph type="body" idx="1"/>
          </p:nvPr>
        </p:nvSpPr>
        <p:spPr>
          <a:xfrm>
            <a:off x="831851" y="4589466"/>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7198C0-49FB-477E-90E5-A7E74CFA9AAC}"/>
              </a:ext>
            </a:extLst>
          </p:cNvPr>
          <p:cNvSpPr>
            <a:spLocks noGrp="1"/>
          </p:cNvSpPr>
          <p:nvPr>
            <p:ph type="dt" sz="half" idx="10"/>
          </p:nvPr>
        </p:nvSpPr>
        <p:spPr/>
        <p:txBody>
          <a:bodyPr/>
          <a:lstStyle/>
          <a:p>
            <a:fld id="{8E867449-9098-408F-956D-04EA2A0D1F0A}" type="datetimeFigureOut">
              <a:rPr lang="zh-CN" altLang="en-US" smtClean="0"/>
              <a:t>2025/3/24</a:t>
            </a:fld>
            <a:endParaRPr lang="zh-CN" altLang="en-US"/>
          </a:p>
        </p:txBody>
      </p:sp>
      <p:sp>
        <p:nvSpPr>
          <p:cNvPr id="5" name="页脚占位符 4">
            <a:extLst>
              <a:ext uri="{FF2B5EF4-FFF2-40B4-BE49-F238E27FC236}">
                <a16:creationId xmlns:a16="http://schemas.microsoft.com/office/drawing/2014/main" id="{95760E0D-98B2-48A5-A16D-7E73BBA20C2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094FE5D-05C4-4509-9185-E3856CDCF0B3}"/>
              </a:ext>
            </a:extLst>
          </p:cNvPr>
          <p:cNvSpPr>
            <a:spLocks noGrp="1"/>
          </p:cNvSpPr>
          <p:nvPr>
            <p:ph type="sldNum" sz="quarter" idx="12"/>
          </p:nvPr>
        </p:nvSpPr>
        <p:spPr/>
        <p:txBody>
          <a:bodyPr/>
          <a:lstStyle/>
          <a:p>
            <a:fld id="{54FF5A34-150D-4384-ADE0-5963A8A3C9C1}" type="slidenum">
              <a:rPr lang="zh-CN" altLang="en-US" smtClean="0"/>
              <a:t>‹#›</a:t>
            </a:fld>
            <a:endParaRPr lang="zh-CN" altLang="en-US"/>
          </a:p>
        </p:txBody>
      </p:sp>
    </p:spTree>
    <p:extLst>
      <p:ext uri="{BB962C8B-B14F-4D97-AF65-F5344CB8AC3E}">
        <p14:creationId xmlns:p14="http://schemas.microsoft.com/office/powerpoint/2010/main" val="41044334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EAB89F-78D8-4CD5-9B8C-F82546BE48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1CE9B7-8649-43AC-85D3-110995B8F668}"/>
              </a:ext>
            </a:extLst>
          </p:cNvPr>
          <p:cNvSpPr>
            <a:spLocks noGrp="1"/>
          </p:cNvSpPr>
          <p:nvPr>
            <p:ph sz="half" idx="1"/>
          </p:nvPr>
        </p:nvSpPr>
        <p:spPr>
          <a:xfrm>
            <a:off x="838200" y="1825625"/>
            <a:ext cx="515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2FE3D22-8ED0-4676-9A12-96D92C9B06AE}"/>
              </a:ext>
            </a:extLst>
          </p:cNvPr>
          <p:cNvSpPr>
            <a:spLocks noGrp="1"/>
          </p:cNvSpPr>
          <p:nvPr>
            <p:ph sz="half" idx="2"/>
          </p:nvPr>
        </p:nvSpPr>
        <p:spPr>
          <a:xfrm>
            <a:off x="6197600" y="1825625"/>
            <a:ext cx="515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AA2EA70-F05D-4368-867C-97F263166F2E}"/>
              </a:ext>
            </a:extLst>
          </p:cNvPr>
          <p:cNvSpPr>
            <a:spLocks noGrp="1"/>
          </p:cNvSpPr>
          <p:nvPr>
            <p:ph type="dt" sz="half" idx="10"/>
          </p:nvPr>
        </p:nvSpPr>
        <p:spPr/>
        <p:txBody>
          <a:bodyPr/>
          <a:lstStyle/>
          <a:p>
            <a:fld id="{8E867449-9098-408F-956D-04EA2A0D1F0A}" type="datetimeFigureOut">
              <a:rPr lang="zh-CN" altLang="en-US" smtClean="0"/>
              <a:t>2025/3/24</a:t>
            </a:fld>
            <a:endParaRPr lang="zh-CN" altLang="en-US"/>
          </a:p>
        </p:txBody>
      </p:sp>
      <p:sp>
        <p:nvSpPr>
          <p:cNvPr id="6" name="页脚占位符 5">
            <a:extLst>
              <a:ext uri="{FF2B5EF4-FFF2-40B4-BE49-F238E27FC236}">
                <a16:creationId xmlns:a16="http://schemas.microsoft.com/office/drawing/2014/main" id="{A088B37C-52C0-417C-A266-52C7DBB5347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0419AD0-29B5-44A8-BAAC-4BC27EE9189B}"/>
              </a:ext>
            </a:extLst>
          </p:cNvPr>
          <p:cNvSpPr>
            <a:spLocks noGrp="1"/>
          </p:cNvSpPr>
          <p:nvPr>
            <p:ph type="sldNum" sz="quarter" idx="12"/>
          </p:nvPr>
        </p:nvSpPr>
        <p:spPr/>
        <p:txBody>
          <a:bodyPr/>
          <a:lstStyle/>
          <a:p>
            <a:fld id="{54FF5A34-150D-4384-ADE0-5963A8A3C9C1}" type="slidenum">
              <a:rPr lang="zh-CN" altLang="en-US" smtClean="0"/>
              <a:t>‹#›</a:t>
            </a:fld>
            <a:endParaRPr lang="zh-CN" altLang="en-US"/>
          </a:p>
        </p:txBody>
      </p:sp>
    </p:spTree>
    <p:extLst>
      <p:ext uri="{BB962C8B-B14F-4D97-AF65-F5344CB8AC3E}">
        <p14:creationId xmlns:p14="http://schemas.microsoft.com/office/powerpoint/2010/main" val="7249669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7E104D-E1CA-45E7-A429-445602CE5533}"/>
              </a:ext>
            </a:extLst>
          </p:cNvPr>
          <p:cNvSpPr>
            <a:spLocks noGrp="1"/>
          </p:cNvSpPr>
          <p:nvPr>
            <p:ph type="title"/>
          </p:nvPr>
        </p:nvSpPr>
        <p:spPr>
          <a:xfrm>
            <a:off x="840317" y="365128"/>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E08D2AB-6942-4D4F-9468-60B39C99666B}"/>
              </a:ext>
            </a:extLst>
          </p:cNvPr>
          <p:cNvSpPr>
            <a:spLocks noGrp="1"/>
          </p:cNvSpPr>
          <p:nvPr>
            <p:ph type="body" idx="1"/>
          </p:nvPr>
        </p:nvSpPr>
        <p:spPr>
          <a:xfrm>
            <a:off x="840319"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9954530-0F71-4AC5-8E85-326425F48517}"/>
              </a:ext>
            </a:extLst>
          </p:cNvPr>
          <p:cNvSpPr>
            <a:spLocks noGrp="1"/>
          </p:cNvSpPr>
          <p:nvPr>
            <p:ph sz="half" idx="2"/>
          </p:nvPr>
        </p:nvSpPr>
        <p:spPr>
          <a:xfrm>
            <a:off x="840319"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1A3323D-7FD9-4FA1-AA09-D9679FB0C01F}"/>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5E68397-9225-431E-9AF9-E97712E910AD}"/>
              </a:ext>
            </a:extLst>
          </p:cNvPr>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121C9D4-978E-41E2-8DC7-67E0B7827DB1}"/>
              </a:ext>
            </a:extLst>
          </p:cNvPr>
          <p:cNvSpPr>
            <a:spLocks noGrp="1"/>
          </p:cNvSpPr>
          <p:nvPr>
            <p:ph type="dt" sz="half" idx="10"/>
          </p:nvPr>
        </p:nvSpPr>
        <p:spPr/>
        <p:txBody>
          <a:bodyPr/>
          <a:lstStyle/>
          <a:p>
            <a:fld id="{8E867449-9098-408F-956D-04EA2A0D1F0A}" type="datetimeFigureOut">
              <a:rPr lang="zh-CN" altLang="en-US" smtClean="0"/>
              <a:t>2025/3/24</a:t>
            </a:fld>
            <a:endParaRPr lang="zh-CN" altLang="en-US"/>
          </a:p>
        </p:txBody>
      </p:sp>
      <p:sp>
        <p:nvSpPr>
          <p:cNvPr id="8" name="页脚占位符 7">
            <a:extLst>
              <a:ext uri="{FF2B5EF4-FFF2-40B4-BE49-F238E27FC236}">
                <a16:creationId xmlns:a16="http://schemas.microsoft.com/office/drawing/2014/main" id="{48DE4A69-B6F1-4DBF-9847-5F0F4D3F61C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9A0206C-6DCC-433F-9E3A-FAE6D07DE955}"/>
              </a:ext>
            </a:extLst>
          </p:cNvPr>
          <p:cNvSpPr>
            <a:spLocks noGrp="1"/>
          </p:cNvSpPr>
          <p:nvPr>
            <p:ph type="sldNum" sz="quarter" idx="12"/>
          </p:nvPr>
        </p:nvSpPr>
        <p:spPr/>
        <p:txBody>
          <a:bodyPr/>
          <a:lstStyle/>
          <a:p>
            <a:fld id="{54FF5A34-150D-4384-ADE0-5963A8A3C9C1}" type="slidenum">
              <a:rPr lang="zh-CN" altLang="en-US" smtClean="0"/>
              <a:t>‹#›</a:t>
            </a:fld>
            <a:endParaRPr lang="zh-CN" altLang="en-US"/>
          </a:p>
        </p:txBody>
      </p:sp>
    </p:spTree>
    <p:extLst>
      <p:ext uri="{BB962C8B-B14F-4D97-AF65-F5344CB8AC3E}">
        <p14:creationId xmlns:p14="http://schemas.microsoft.com/office/powerpoint/2010/main" val="3003362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F3DFCB-1F98-4011-BC9F-A1D5A7F033B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B50E2AF-9CBD-484D-A6AC-EA0F44443E0D}"/>
              </a:ext>
            </a:extLst>
          </p:cNvPr>
          <p:cNvSpPr>
            <a:spLocks noGrp="1"/>
          </p:cNvSpPr>
          <p:nvPr>
            <p:ph type="dt" sz="half" idx="10"/>
          </p:nvPr>
        </p:nvSpPr>
        <p:spPr/>
        <p:txBody>
          <a:bodyPr/>
          <a:lstStyle/>
          <a:p>
            <a:fld id="{8E867449-9098-408F-956D-04EA2A0D1F0A}" type="datetimeFigureOut">
              <a:rPr lang="zh-CN" altLang="en-US" smtClean="0"/>
              <a:t>2025/3/24</a:t>
            </a:fld>
            <a:endParaRPr lang="zh-CN" altLang="en-US"/>
          </a:p>
        </p:txBody>
      </p:sp>
      <p:sp>
        <p:nvSpPr>
          <p:cNvPr id="4" name="页脚占位符 3">
            <a:extLst>
              <a:ext uri="{FF2B5EF4-FFF2-40B4-BE49-F238E27FC236}">
                <a16:creationId xmlns:a16="http://schemas.microsoft.com/office/drawing/2014/main" id="{95335B5E-05DE-4B9B-8832-7C89B38705A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CCB0DD0-D14D-4ADC-B39E-B7948699869E}"/>
              </a:ext>
            </a:extLst>
          </p:cNvPr>
          <p:cNvSpPr>
            <a:spLocks noGrp="1"/>
          </p:cNvSpPr>
          <p:nvPr>
            <p:ph type="sldNum" sz="quarter" idx="12"/>
          </p:nvPr>
        </p:nvSpPr>
        <p:spPr/>
        <p:txBody>
          <a:bodyPr/>
          <a:lstStyle/>
          <a:p>
            <a:fld id="{54FF5A34-150D-4384-ADE0-5963A8A3C9C1}" type="slidenum">
              <a:rPr lang="zh-CN" altLang="en-US" smtClean="0"/>
              <a:t>‹#›</a:t>
            </a:fld>
            <a:endParaRPr lang="zh-CN" altLang="en-US"/>
          </a:p>
        </p:txBody>
      </p:sp>
    </p:spTree>
    <p:extLst>
      <p:ext uri="{BB962C8B-B14F-4D97-AF65-F5344CB8AC3E}">
        <p14:creationId xmlns:p14="http://schemas.microsoft.com/office/powerpoint/2010/main" val="3518827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0104AE4-5F12-4603-9985-3D4F79AA0013}"/>
              </a:ext>
            </a:extLst>
          </p:cNvPr>
          <p:cNvSpPr>
            <a:spLocks noGrp="1"/>
          </p:cNvSpPr>
          <p:nvPr>
            <p:ph type="dt" sz="half" idx="10"/>
          </p:nvPr>
        </p:nvSpPr>
        <p:spPr/>
        <p:txBody>
          <a:bodyPr/>
          <a:lstStyle/>
          <a:p>
            <a:fld id="{8E867449-9098-408F-956D-04EA2A0D1F0A}" type="datetimeFigureOut">
              <a:rPr lang="zh-CN" altLang="en-US" smtClean="0"/>
              <a:t>2025/3/24</a:t>
            </a:fld>
            <a:endParaRPr lang="zh-CN" altLang="en-US"/>
          </a:p>
        </p:txBody>
      </p:sp>
      <p:sp>
        <p:nvSpPr>
          <p:cNvPr id="3" name="页脚占位符 2">
            <a:extLst>
              <a:ext uri="{FF2B5EF4-FFF2-40B4-BE49-F238E27FC236}">
                <a16:creationId xmlns:a16="http://schemas.microsoft.com/office/drawing/2014/main" id="{BEE5AC42-5FB5-4319-B578-A5ADCE939E6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FBA32AF-CB87-4417-BC59-ED0E8C3718B1}"/>
              </a:ext>
            </a:extLst>
          </p:cNvPr>
          <p:cNvSpPr>
            <a:spLocks noGrp="1"/>
          </p:cNvSpPr>
          <p:nvPr>
            <p:ph type="sldNum" sz="quarter" idx="12"/>
          </p:nvPr>
        </p:nvSpPr>
        <p:spPr/>
        <p:txBody>
          <a:bodyPr/>
          <a:lstStyle/>
          <a:p>
            <a:fld id="{54FF5A34-150D-4384-ADE0-5963A8A3C9C1}" type="slidenum">
              <a:rPr lang="zh-CN" altLang="en-US" smtClean="0"/>
              <a:t>‹#›</a:t>
            </a:fld>
            <a:endParaRPr lang="zh-CN" altLang="en-US"/>
          </a:p>
        </p:txBody>
      </p:sp>
    </p:spTree>
    <p:extLst>
      <p:ext uri="{BB962C8B-B14F-4D97-AF65-F5344CB8AC3E}">
        <p14:creationId xmlns:p14="http://schemas.microsoft.com/office/powerpoint/2010/main" val="5676195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C39719-AFF5-4D67-86BB-8EF719D04FE3}"/>
              </a:ext>
            </a:extLst>
          </p:cNvPr>
          <p:cNvSpPr>
            <a:spLocks noGrp="1"/>
          </p:cNvSpPr>
          <p:nvPr>
            <p:ph type="title"/>
          </p:nvPr>
        </p:nvSpPr>
        <p:spPr>
          <a:xfrm>
            <a:off x="840319" y="457200"/>
            <a:ext cx="393276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EF1E726-1F92-4408-A7F7-BA1DDD68D7A8}"/>
              </a:ext>
            </a:extLst>
          </p:cNvPr>
          <p:cNvSpPr>
            <a:spLocks noGrp="1"/>
          </p:cNvSpPr>
          <p:nvPr>
            <p:ph idx="1"/>
          </p:nvPr>
        </p:nvSpPr>
        <p:spPr>
          <a:xfrm>
            <a:off x="5183717"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51D4EF-AED5-4702-9F33-09E234D91DA1}"/>
              </a:ext>
            </a:extLst>
          </p:cNvPr>
          <p:cNvSpPr>
            <a:spLocks noGrp="1"/>
          </p:cNvSpPr>
          <p:nvPr>
            <p:ph type="body" sz="half" idx="2"/>
          </p:nvPr>
        </p:nvSpPr>
        <p:spPr>
          <a:xfrm>
            <a:off x="840319"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8CFD569-DB62-4D61-A2BC-7F56C8C61BE7}"/>
              </a:ext>
            </a:extLst>
          </p:cNvPr>
          <p:cNvSpPr>
            <a:spLocks noGrp="1"/>
          </p:cNvSpPr>
          <p:nvPr>
            <p:ph type="dt" sz="half" idx="10"/>
          </p:nvPr>
        </p:nvSpPr>
        <p:spPr/>
        <p:txBody>
          <a:bodyPr/>
          <a:lstStyle/>
          <a:p>
            <a:fld id="{8E867449-9098-408F-956D-04EA2A0D1F0A}" type="datetimeFigureOut">
              <a:rPr lang="zh-CN" altLang="en-US" smtClean="0"/>
              <a:t>2025/3/24</a:t>
            </a:fld>
            <a:endParaRPr lang="zh-CN" altLang="en-US"/>
          </a:p>
        </p:txBody>
      </p:sp>
      <p:sp>
        <p:nvSpPr>
          <p:cNvPr id="6" name="页脚占位符 5">
            <a:extLst>
              <a:ext uri="{FF2B5EF4-FFF2-40B4-BE49-F238E27FC236}">
                <a16:creationId xmlns:a16="http://schemas.microsoft.com/office/drawing/2014/main" id="{42858A83-6707-451E-BC73-CA02C9F06DD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08E1022-ABF3-421C-8B29-E129B22FD9BD}"/>
              </a:ext>
            </a:extLst>
          </p:cNvPr>
          <p:cNvSpPr>
            <a:spLocks noGrp="1"/>
          </p:cNvSpPr>
          <p:nvPr>
            <p:ph type="sldNum" sz="quarter" idx="12"/>
          </p:nvPr>
        </p:nvSpPr>
        <p:spPr/>
        <p:txBody>
          <a:bodyPr/>
          <a:lstStyle/>
          <a:p>
            <a:fld id="{54FF5A34-150D-4384-ADE0-5963A8A3C9C1}" type="slidenum">
              <a:rPr lang="zh-CN" altLang="en-US" smtClean="0"/>
              <a:t>‹#›</a:t>
            </a:fld>
            <a:endParaRPr lang="zh-CN" altLang="en-US"/>
          </a:p>
        </p:txBody>
      </p:sp>
    </p:spTree>
    <p:extLst>
      <p:ext uri="{BB962C8B-B14F-4D97-AF65-F5344CB8AC3E}">
        <p14:creationId xmlns:p14="http://schemas.microsoft.com/office/powerpoint/2010/main" val="10622845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B2B5FA-C6AD-4444-AADE-DA67E3CE4F41}"/>
              </a:ext>
            </a:extLst>
          </p:cNvPr>
          <p:cNvSpPr>
            <a:spLocks noGrp="1"/>
          </p:cNvSpPr>
          <p:nvPr>
            <p:ph type="title"/>
          </p:nvPr>
        </p:nvSpPr>
        <p:spPr>
          <a:xfrm>
            <a:off x="840319" y="457200"/>
            <a:ext cx="393276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2B48CEF-D3E2-41DE-AE88-D4453D41ED7D}"/>
              </a:ext>
            </a:extLst>
          </p:cNvPr>
          <p:cNvSpPr>
            <a:spLocks noGrp="1"/>
          </p:cNvSpPr>
          <p:nvPr>
            <p:ph type="pic" idx="1"/>
          </p:nvPr>
        </p:nvSpPr>
        <p:spPr>
          <a:xfrm>
            <a:off x="5183717" y="987428"/>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1CC046-FBA3-4EAF-983F-E30E1CB6BC9A}"/>
              </a:ext>
            </a:extLst>
          </p:cNvPr>
          <p:cNvSpPr>
            <a:spLocks noGrp="1"/>
          </p:cNvSpPr>
          <p:nvPr>
            <p:ph type="body" sz="half" idx="2"/>
          </p:nvPr>
        </p:nvSpPr>
        <p:spPr>
          <a:xfrm>
            <a:off x="840319"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65EB3C6-D95C-4749-9A91-3C640A064FED}"/>
              </a:ext>
            </a:extLst>
          </p:cNvPr>
          <p:cNvSpPr>
            <a:spLocks noGrp="1"/>
          </p:cNvSpPr>
          <p:nvPr>
            <p:ph type="dt" sz="half" idx="10"/>
          </p:nvPr>
        </p:nvSpPr>
        <p:spPr/>
        <p:txBody>
          <a:bodyPr/>
          <a:lstStyle/>
          <a:p>
            <a:fld id="{8E867449-9098-408F-956D-04EA2A0D1F0A}" type="datetimeFigureOut">
              <a:rPr lang="zh-CN" altLang="en-US" smtClean="0"/>
              <a:t>2025/3/24</a:t>
            </a:fld>
            <a:endParaRPr lang="zh-CN" altLang="en-US"/>
          </a:p>
        </p:txBody>
      </p:sp>
      <p:sp>
        <p:nvSpPr>
          <p:cNvPr id="6" name="页脚占位符 5">
            <a:extLst>
              <a:ext uri="{FF2B5EF4-FFF2-40B4-BE49-F238E27FC236}">
                <a16:creationId xmlns:a16="http://schemas.microsoft.com/office/drawing/2014/main" id="{639E1193-3872-4972-A693-E475C6D1BBD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56B2DD1-1CE1-4337-88CE-C13EAFDF7F54}"/>
              </a:ext>
            </a:extLst>
          </p:cNvPr>
          <p:cNvSpPr>
            <a:spLocks noGrp="1"/>
          </p:cNvSpPr>
          <p:nvPr>
            <p:ph type="sldNum" sz="quarter" idx="12"/>
          </p:nvPr>
        </p:nvSpPr>
        <p:spPr/>
        <p:txBody>
          <a:bodyPr/>
          <a:lstStyle/>
          <a:p>
            <a:fld id="{54FF5A34-150D-4384-ADE0-5963A8A3C9C1}" type="slidenum">
              <a:rPr lang="zh-CN" altLang="en-US" smtClean="0"/>
              <a:t>‹#›</a:t>
            </a:fld>
            <a:endParaRPr lang="zh-CN" altLang="en-US"/>
          </a:p>
        </p:txBody>
      </p:sp>
    </p:spTree>
    <p:extLst>
      <p:ext uri="{BB962C8B-B14F-4D97-AF65-F5344CB8AC3E}">
        <p14:creationId xmlns:p14="http://schemas.microsoft.com/office/powerpoint/2010/main" val="9853313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2CC9A4-E9D7-4BC4-A78E-A1B67820E88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8854EF4-FD53-42B6-A65C-32A04EB4AB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BE9B99A-5A31-4848-8D7A-D066281C088A}"/>
              </a:ext>
            </a:extLst>
          </p:cNvPr>
          <p:cNvSpPr>
            <a:spLocks noGrp="1"/>
          </p:cNvSpPr>
          <p:nvPr>
            <p:ph type="dt" sz="half" idx="10"/>
          </p:nvPr>
        </p:nvSpPr>
        <p:spPr/>
        <p:txBody>
          <a:bodyPr/>
          <a:lstStyle/>
          <a:p>
            <a:fld id="{8E867449-9098-408F-956D-04EA2A0D1F0A}" type="datetimeFigureOut">
              <a:rPr lang="zh-CN" altLang="en-US" smtClean="0"/>
              <a:t>2025/3/24</a:t>
            </a:fld>
            <a:endParaRPr lang="zh-CN" altLang="en-US"/>
          </a:p>
        </p:txBody>
      </p:sp>
      <p:sp>
        <p:nvSpPr>
          <p:cNvPr id="5" name="页脚占位符 4">
            <a:extLst>
              <a:ext uri="{FF2B5EF4-FFF2-40B4-BE49-F238E27FC236}">
                <a16:creationId xmlns:a16="http://schemas.microsoft.com/office/drawing/2014/main" id="{9F942B1B-47D1-4AA3-9BC9-26B77382404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E04A356-AC98-4BB6-9D51-C8678E289D8C}"/>
              </a:ext>
            </a:extLst>
          </p:cNvPr>
          <p:cNvSpPr>
            <a:spLocks noGrp="1"/>
          </p:cNvSpPr>
          <p:nvPr>
            <p:ph type="sldNum" sz="quarter" idx="12"/>
          </p:nvPr>
        </p:nvSpPr>
        <p:spPr/>
        <p:txBody>
          <a:bodyPr/>
          <a:lstStyle/>
          <a:p>
            <a:fld id="{54FF5A34-150D-4384-ADE0-5963A8A3C9C1}" type="slidenum">
              <a:rPr lang="zh-CN" altLang="en-US" smtClean="0"/>
              <a:t>‹#›</a:t>
            </a:fld>
            <a:endParaRPr lang="zh-CN" altLang="en-US"/>
          </a:p>
        </p:txBody>
      </p:sp>
    </p:spTree>
    <p:extLst>
      <p:ext uri="{BB962C8B-B14F-4D97-AF65-F5344CB8AC3E}">
        <p14:creationId xmlns:p14="http://schemas.microsoft.com/office/powerpoint/2010/main" val="10421698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A317489-5BB7-4950-924D-9566C02536CB}"/>
              </a:ext>
            </a:extLst>
          </p:cNvPr>
          <p:cNvSpPr>
            <a:spLocks noGrp="1"/>
          </p:cNvSpPr>
          <p:nvPr>
            <p:ph type="title" orient="vert"/>
          </p:nvPr>
        </p:nvSpPr>
        <p:spPr>
          <a:xfrm>
            <a:off x="8724902"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3B11188-1878-4096-96B4-2F6AE0141A5B}"/>
              </a:ext>
            </a:extLst>
          </p:cNvPr>
          <p:cNvSpPr>
            <a:spLocks noGrp="1"/>
          </p:cNvSpPr>
          <p:nvPr>
            <p:ph type="body" orient="vert" idx="1"/>
          </p:nvPr>
        </p:nvSpPr>
        <p:spPr>
          <a:xfrm>
            <a:off x="838202" y="365125"/>
            <a:ext cx="76835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A383166-ACD4-4EBB-9411-D5325A03E831}"/>
              </a:ext>
            </a:extLst>
          </p:cNvPr>
          <p:cNvSpPr>
            <a:spLocks noGrp="1"/>
          </p:cNvSpPr>
          <p:nvPr>
            <p:ph type="dt" sz="half" idx="10"/>
          </p:nvPr>
        </p:nvSpPr>
        <p:spPr/>
        <p:txBody>
          <a:bodyPr/>
          <a:lstStyle/>
          <a:p>
            <a:fld id="{8E867449-9098-408F-956D-04EA2A0D1F0A}" type="datetimeFigureOut">
              <a:rPr lang="zh-CN" altLang="en-US" smtClean="0"/>
              <a:t>2025/3/24</a:t>
            </a:fld>
            <a:endParaRPr lang="zh-CN" altLang="en-US"/>
          </a:p>
        </p:txBody>
      </p:sp>
      <p:sp>
        <p:nvSpPr>
          <p:cNvPr id="5" name="页脚占位符 4">
            <a:extLst>
              <a:ext uri="{FF2B5EF4-FFF2-40B4-BE49-F238E27FC236}">
                <a16:creationId xmlns:a16="http://schemas.microsoft.com/office/drawing/2014/main" id="{05F06EFC-B98A-4211-9BC9-679C44F1C2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DB823D-DC97-4115-BFEE-E567D37575F3}"/>
              </a:ext>
            </a:extLst>
          </p:cNvPr>
          <p:cNvSpPr>
            <a:spLocks noGrp="1"/>
          </p:cNvSpPr>
          <p:nvPr>
            <p:ph type="sldNum" sz="quarter" idx="12"/>
          </p:nvPr>
        </p:nvSpPr>
        <p:spPr/>
        <p:txBody>
          <a:bodyPr/>
          <a:lstStyle/>
          <a:p>
            <a:fld id="{54FF5A34-150D-4384-ADE0-5963A8A3C9C1}" type="slidenum">
              <a:rPr lang="zh-CN" altLang="en-US" smtClean="0"/>
              <a:t>‹#›</a:t>
            </a:fld>
            <a:endParaRPr lang="zh-CN" altLang="en-US"/>
          </a:p>
        </p:txBody>
      </p:sp>
    </p:spTree>
    <p:extLst>
      <p:ext uri="{BB962C8B-B14F-4D97-AF65-F5344CB8AC3E}">
        <p14:creationId xmlns:p14="http://schemas.microsoft.com/office/powerpoint/2010/main" val="2301881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子标题">
    <p:bg>
      <p:bgPr>
        <a:solidFill>
          <a:srgbClr val="0D97C0"/>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5F214C6A-9186-42EE-A74F-480BA494C7B7}"/>
              </a:ext>
            </a:extLst>
          </p:cNvPr>
          <p:cNvSpPr/>
          <p:nvPr userDrawn="1"/>
        </p:nvSpPr>
        <p:spPr>
          <a:xfrm>
            <a:off x="0" y="2393069"/>
            <a:ext cx="12192000" cy="1416378"/>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圆角矩形 9">
            <a:extLst>
              <a:ext uri="{FF2B5EF4-FFF2-40B4-BE49-F238E27FC236}">
                <a16:creationId xmlns:a16="http://schemas.microsoft.com/office/drawing/2014/main" id="{4C5C6ADE-A370-4433-BF26-9BE78FF14C08}"/>
              </a:ext>
            </a:extLst>
          </p:cNvPr>
          <p:cNvSpPr/>
          <p:nvPr userDrawn="1"/>
        </p:nvSpPr>
        <p:spPr>
          <a:xfrm>
            <a:off x="430392" y="2691912"/>
            <a:ext cx="11331216" cy="981334"/>
          </a:xfrm>
          <a:prstGeom prst="roundRect">
            <a:avLst>
              <a:gd name="adj" fmla="val 50000"/>
            </a:avLst>
          </a:prstGeom>
          <a:solidFill>
            <a:schemeClr val="bg1"/>
          </a:solidFill>
          <a:effectLst/>
        </p:spPr>
        <p:style>
          <a:lnRef idx="3">
            <a:schemeClr val="lt1"/>
          </a:lnRef>
          <a:fillRef idx="1">
            <a:schemeClr val="accent1"/>
          </a:fillRef>
          <a:effectRef idx="1">
            <a:schemeClr val="accent1"/>
          </a:effectRef>
          <a:fontRef idx="minor">
            <a:schemeClr val="lt1"/>
          </a:fontRef>
        </p:style>
        <p:txBody>
          <a:bodyPr rtlCol="0" anchor="ctr">
            <a:normAutofit/>
          </a:bodyPr>
          <a:lstStyle/>
          <a:p>
            <a:pPr algn="ctr"/>
            <a:endParaRPr lang="zh-CN" altLang="en-US" sz="1800" dirty="0"/>
          </a:p>
        </p:txBody>
      </p:sp>
      <p:sp>
        <p:nvSpPr>
          <p:cNvPr id="9" name="Title 1">
            <a:extLst>
              <a:ext uri="{FF2B5EF4-FFF2-40B4-BE49-F238E27FC236}">
                <a16:creationId xmlns:a16="http://schemas.microsoft.com/office/drawing/2014/main" id="{56994887-E659-4BA1-AA95-EE2282A78817}"/>
              </a:ext>
            </a:extLst>
          </p:cNvPr>
          <p:cNvSpPr>
            <a:spLocks noGrp="1"/>
          </p:cNvSpPr>
          <p:nvPr>
            <p:ph type="title"/>
          </p:nvPr>
        </p:nvSpPr>
        <p:spPr>
          <a:xfrm>
            <a:off x="773426" y="2844800"/>
            <a:ext cx="10580374" cy="675558"/>
          </a:xfrm>
        </p:spPr>
        <p:txBody>
          <a:bodyPr anchor="b">
            <a:normAutofit/>
          </a:bodyPr>
          <a:lstStyle>
            <a:lvl1pPr algn="ctr">
              <a:defRPr sz="4000" b="1">
                <a:solidFill>
                  <a:srgbClr val="0097C4"/>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pic>
        <p:nvPicPr>
          <p:cNvPr id="3" name="图形 2">
            <a:extLst>
              <a:ext uri="{FF2B5EF4-FFF2-40B4-BE49-F238E27FC236}">
                <a16:creationId xmlns:a16="http://schemas.microsoft.com/office/drawing/2014/main" id="{A59DD959-BCA2-4411-B8D6-E2DD3B9EBFC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3425" y="272324"/>
            <a:ext cx="1710448" cy="1236786"/>
          </a:xfrm>
          <a:prstGeom prst="rect">
            <a:avLst/>
          </a:prstGeom>
        </p:spPr>
      </p:pic>
      <p:pic>
        <p:nvPicPr>
          <p:cNvPr id="5" name="图形 4">
            <a:extLst>
              <a:ext uri="{FF2B5EF4-FFF2-40B4-BE49-F238E27FC236}">
                <a16:creationId xmlns:a16="http://schemas.microsoft.com/office/drawing/2014/main" id="{489B87C4-E25B-46FA-A3D4-53B57D5CB49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6967" y="5229225"/>
            <a:ext cx="5167989" cy="1844406"/>
          </a:xfrm>
          <a:prstGeom prst="rect">
            <a:avLst/>
          </a:prstGeom>
        </p:spPr>
      </p:pic>
      <p:pic>
        <p:nvPicPr>
          <p:cNvPr id="13" name="图形 12">
            <a:extLst>
              <a:ext uri="{FF2B5EF4-FFF2-40B4-BE49-F238E27FC236}">
                <a16:creationId xmlns:a16="http://schemas.microsoft.com/office/drawing/2014/main" id="{9751F78A-AF9E-448D-A865-BA335886026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8415" y="85543"/>
            <a:ext cx="2264720" cy="373562"/>
          </a:xfrm>
          <a:prstGeom prst="rect">
            <a:avLst/>
          </a:prstGeom>
        </p:spPr>
      </p:pic>
    </p:spTree>
    <p:extLst>
      <p:ext uri="{BB962C8B-B14F-4D97-AF65-F5344CB8AC3E}">
        <p14:creationId xmlns:p14="http://schemas.microsoft.com/office/powerpoint/2010/main" val="3094643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B1688C9-BC24-429E-A4E7-66A4D3092419}"/>
              </a:ext>
            </a:extLst>
          </p:cNvPr>
          <p:cNvSpPr>
            <a:spLocks noGrp="1"/>
          </p:cNvSpPr>
          <p:nvPr>
            <p:ph idx="1"/>
          </p:nvPr>
        </p:nvSpPr>
        <p:spPr>
          <a:xfrm>
            <a:off x="838197" y="1363863"/>
            <a:ext cx="10515600" cy="4351338"/>
          </a:xfrm>
        </p:spPr>
        <p:txBody>
          <a:bodyPr/>
          <a:lstStyle>
            <a:lvl1pPr marL="0" indent="0" algn="just">
              <a:buClr>
                <a:srgbClr val="0097C4"/>
              </a:buClr>
              <a:buFont typeface="Wingdings" panose="05000000000000000000" pitchFamily="2" charset="2"/>
              <a:buNone/>
              <a:defRPr baseline="0">
                <a:latin typeface="Times New Roman" panose="02020603050405020304" pitchFamily="18" charset="0"/>
                <a:ea typeface="宋体" panose="02010600030101010101" pitchFamily="2" charset="-122"/>
              </a:defRPr>
            </a:lvl1pPr>
            <a:lvl2pPr marL="457200" indent="0" algn="just">
              <a:buClr>
                <a:srgbClr val="0097C4"/>
              </a:buClr>
              <a:buFont typeface="Wingdings" panose="05000000000000000000" pitchFamily="2" charset="2"/>
              <a:buNone/>
              <a:defRPr baseline="0">
                <a:latin typeface="Times New Roman" panose="02020603050405020304" pitchFamily="18" charset="0"/>
                <a:ea typeface="宋体" panose="02010600030101010101" pitchFamily="2" charset="-122"/>
              </a:defRPr>
            </a:lvl2pPr>
            <a:lvl3pPr marL="914400" indent="0" algn="just">
              <a:buClr>
                <a:srgbClr val="0097C4"/>
              </a:buClr>
              <a:buFont typeface="Wingdings" panose="05000000000000000000" pitchFamily="2" charset="2"/>
              <a:buNone/>
              <a:defRPr baseline="0">
                <a:latin typeface="Times New Roman" panose="02020603050405020304" pitchFamily="18" charset="0"/>
                <a:ea typeface="宋体" panose="02010600030101010101" pitchFamily="2" charset="-122"/>
              </a:defRPr>
            </a:lvl3pPr>
            <a:lvl4pPr marL="1371600" indent="0" algn="just">
              <a:buClr>
                <a:srgbClr val="0097C4"/>
              </a:buClr>
              <a:buFont typeface="Wingdings" panose="05000000000000000000" pitchFamily="2" charset="2"/>
              <a:buNone/>
              <a:defRPr baseline="0">
                <a:latin typeface="Times New Roman" panose="02020603050405020304" pitchFamily="18" charset="0"/>
                <a:ea typeface="宋体" panose="02010600030101010101" pitchFamily="2" charset="-122"/>
              </a:defRPr>
            </a:lvl4pPr>
            <a:lvl5pPr marL="1828800" indent="0" algn="just">
              <a:buClr>
                <a:srgbClr val="0097C4"/>
              </a:buClr>
              <a:buFont typeface="Wingdings" panose="05000000000000000000" pitchFamily="2" charset="2"/>
              <a:buNone/>
              <a:defRPr baseline="0">
                <a:latin typeface="Times New Roman" panose="02020603050405020304" pitchFamily="18" charset="0"/>
                <a:ea typeface="宋体" panose="02010600030101010101" pitchFamily="2"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9" name="矩形 8">
            <a:extLst>
              <a:ext uri="{FF2B5EF4-FFF2-40B4-BE49-F238E27FC236}">
                <a16:creationId xmlns:a16="http://schemas.microsoft.com/office/drawing/2014/main" id="{D5D93CA0-979D-4D78-9585-69438F2AD7B0}"/>
              </a:ext>
            </a:extLst>
          </p:cNvPr>
          <p:cNvSpPr/>
          <p:nvPr userDrawn="1"/>
        </p:nvSpPr>
        <p:spPr>
          <a:xfrm>
            <a:off x="-3" y="0"/>
            <a:ext cx="12192000" cy="864000"/>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圆角矩形 9">
            <a:extLst>
              <a:ext uri="{FF2B5EF4-FFF2-40B4-BE49-F238E27FC236}">
                <a16:creationId xmlns:a16="http://schemas.microsoft.com/office/drawing/2014/main" id="{DCBF3721-26E4-4708-AB1F-FAAD3CC897CB}"/>
              </a:ext>
            </a:extLst>
          </p:cNvPr>
          <p:cNvSpPr/>
          <p:nvPr userDrawn="1"/>
        </p:nvSpPr>
        <p:spPr>
          <a:xfrm>
            <a:off x="297763" y="132692"/>
            <a:ext cx="10247868" cy="598621"/>
          </a:xfrm>
          <a:prstGeom prst="roundRect">
            <a:avLst>
              <a:gd name="adj" fmla="val 50000"/>
            </a:avLst>
          </a:prstGeom>
          <a:solidFill>
            <a:schemeClr val="bg1"/>
          </a:solidFill>
          <a:effectLst/>
        </p:spPr>
        <p:style>
          <a:lnRef idx="3">
            <a:schemeClr val="lt1"/>
          </a:lnRef>
          <a:fillRef idx="1">
            <a:schemeClr val="accent1"/>
          </a:fillRef>
          <a:effectRef idx="1">
            <a:schemeClr val="accent1"/>
          </a:effectRef>
          <a:fontRef idx="minor">
            <a:schemeClr val="lt1"/>
          </a:fontRef>
        </p:style>
        <p:txBody>
          <a:bodyPr rtlCol="0" anchor="ctr">
            <a:normAutofit/>
          </a:bodyPr>
          <a:lstStyle/>
          <a:p>
            <a:pPr algn="ctr"/>
            <a:endParaRPr lang="zh-CN" altLang="en-US" sz="1800" dirty="0"/>
          </a:p>
        </p:txBody>
      </p:sp>
      <p:sp>
        <p:nvSpPr>
          <p:cNvPr id="18" name="Title 1">
            <a:extLst>
              <a:ext uri="{FF2B5EF4-FFF2-40B4-BE49-F238E27FC236}">
                <a16:creationId xmlns:a16="http://schemas.microsoft.com/office/drawing/2014/main" id="{965DD8AE-D7F3-40B2-941C-CCD3AEFF2DAB}"/>
              </a:ext>
            </a:extLst>
          </p:cNvPr>
          <p:cNvSpPr>
            <a:spLocks noGrp="1"/>
          </p:cNvSpPr>
          <p:nvPr>
            <p:ph type="title"/>
          </p:nvPr>
        </p:nvSpPr>
        <p:spPr>
          <a:xfrm>
            <a:off x="509601" y="227708"/>
            <a:ext cx="10036030" cy="408587"/>
          </a:xfrm>
        </p:spPr>
        <p:txBody>
          <a:bodyPr>
            <a:normAutofit/>
          </a:bodyPr>
          <a:lstStyle>
            <a:lvl1pPr>
              <a:defRPr sz="2800" b="1">
                <a:solidFill>
                  <a:srgbClr val="0097C4"/>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pic>
        <p:nvPicPr>
          <p:cNvPr id="3" name="图形 2">
            <a:extLst>
              <a:ext uri="{FF2B5EF4-FFF2-40B4-BE49-F238E27FC236}">
                <a16:creationId xmlns:a16="http://schemas.microsoft.com/office/drawing/2014/main" id="{D14845A1-4198-44C6-AA33-D91B557C8B4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45358" y="60443"/>
            <a:ext cx="743111" cy="743111"/>
          </a:xfrm>
          <a:prstGeom prst="rect">
            <a:avLst/>
          </a:prstGeom>
        </p:spPr>
      </p:pic>
      <p:sp>
        <p:nvSpPr>
          <p:cNvPr id="21" name="矩形 20">
            <a:extLst>
              <a:ext uri="{FF2B5EF4-FFF2-40B4-BE49-F238E27FC236}">
                <a16:creationId xmlns:a16="http://schemas.microsoft.com/office/drawing/2014/main" id="{04D7522A-A4D3-48CA-9301-93E8B0A44821}"/>
              </a:ext>
            </a:extLst>
          </p:cNvPr>
          <p:cNvSpPr/>
          <p:nvPr userDrawn="1"/>
        </p:nvSpPr>
        <p:spPr>
          <a:xfrm>
            <a:off x="0" y="6497638"/>
            <a:ext cx="12192000" cy="360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2">
              <a:solidFill>
                <a:prstClr val="white"/>
              </a:solidFill>
            </a:endParaRPr>
          </a:p>
        </p:txBody>
      </p:sp>
      <p:sp>
        <p:nvSpPr>
          <p:cNvPr id="22" name="矩形 21">
            <a:extLst>
              <a:ext uri="{FF2B5EF4-FFF2-40B4-BE49-F238E27FC236}">
                <a16:creationId xmlns:a16="http://schemas.microsoft.com/office/drawing/2014/main" id="{12466BF8-415C-4576-AEAD-DA5E035A8168}"/>
              </a:ext>
            </a:extLst>
          </p:cNvPr>
          <p:cNvSpPr/>
          <p:nvPr userDrawn="1"/>
        </p:nvSpPr>
        <p:spPr>
          <a:xfrm>
            <a:off x="11152555" y="6497638"/>
            <a:ext cx="646724" cy="360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4EDBEA61-A19A-4A43-B72A-0AE72C77EF52}" type="slidenum">
              <a:rPr lang="zh-CN" altLang="en-US" sz="1662" b="1">
                <a:solidFill>
                  <a:prstClr val="white"/>
                </a:solidFill>
              </a:rPr>
              <a:pPr algn="ctr" eaLnBrk="1" fontAlgn="base" hangingPunct="1">
                <a:spcBef>
                  <a:spcPct val="0"/>
                </a:spcBef>
                <a:spcAft>
                  <a:spcPct val="0"/>
                </a:spcAft>
              </a:pPr>
              <a:t>‹#›</a:t>
            </a:fld>
            <a:endParaRPr lang="zh-CN" altLang="en-US" sz="1662" b="1">
              <a:solidFill>
                <a:prstClr val="white"/>
              </a:solidFill>
            </a:endParaRPr>
          </a:p>
        </p:txBody>
      </p:sp>
      <p:sp>
        <p:nvSpPr>
          <p:cNvPr id="23" name="矩形 22">
            <a:extLst>
              <a:ext uri="{FF2B5EF4-FFF2-40B4-BE49-F238E27FC236}">
                <a16:creationId xmlns:a16="http://schemas.microsoft.com/office/drawing/2014/main" id="{5D575494-AD87-4348-8037-D133E46A7386}"/>
              </a:ext>
            </a:extLst>
          </p:cNvPr>
          <p:cNvSpPr/>
          <p:nvPr userDrawn="1"/>
        </p:nvSpPr>
        <p:spPr>
          <a:xfrm>
            <a:off x="0" y="6497638"/>
            <a:ext cx="12192000"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2">
              <a:solidFill>
                <a:prstClr val="white"/>
              </a:solidFill>
            </a:endParaRPr>
          </a:p>
        </p:txBody>
      </p:sp>
      <p:sp>
        <p:nvSpPr>
          <p:cNvPr id="24" name="矩形 23">
            <a:extLst>
              <a:ext uri="{FF2B5EF4-FFF2-40B4-BE49-F238E27FC236}">
                <a16:creationId xmlns:a16="http://schemas.microsoft.com/office/drawing/2014/main" id="{023A35C0-4668-4E7D-8DF4-01868FBFBFA2}"/>
              </a:ext>
            </a:extLst>
          </p:cNvPr>
          <p:cNvSpPr/>
          <p:nvPr userDrawn="1"/>
        </p:nvSpPr>
        <p:spPr>
          <a:xfrm>
            <a:off x="11247227" y="6497638"/>
            <a:ext cx="944775" cy="360362"/>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677FF5B8-A162-48EC-849B-0011207F2481}" type="slidenum">
              <a:rPr lang="zh-CN" altLang="en-US" sz="1800" b="0">
                <a:solidFill>
                  <a:srgbClr val="0097C4"/>
                </a:solidFill>
                <a:latin typeface="Bodoni MT Black" panose="02070A03080606020203" pitchFamily="18" charset="0"/>
                <a:ea typeface="微软雅黑" panose="020B0503020204020204" pitchFamily="34" charset="-122"/>
              </a:rPr>
              <a:pPr algn="ctr" eaLnBrk="1" fontAlgn="base" hangingPunct="1">
                <a:spcBef>
                  <a:spcPct val="0"/>
                </a:spcBef>
                <a:spcAft>
                  <a:spcPct val="0"/>
                </a:spcAft>
              </a:pPr>
              <a:t>‹#›</a:t>
            </a:fld>
            <a:endParaRPr lang="zh-CN" altLang="en-US" sz="1800" b="0" dirty="0">
              <a:solidFill>
                <a:srgbClr val="0097C4"/>
              </a:solidFill>
              <a:latin typeface="Bodoni MT Black" panose="02070A03080606020203" pitchFamily="18" charset="0"/>
              <a:ea typeface="微软雅黑" panose="020B0503020204020204" pitchFamily="34" charset="-122"/>
            </a:endParaRPr>
          </a:p>
        </p:txBody>
      </p:sp>
      <p:sp>
        <p:nvSpPr>
          <p:cNvPr id="25" name="文本框 24">
            <a:extLst>
              <a:ext uri="{FF2B5EF4-FFF2-40B4-BE49-F238E27FC236}">
                <a16:creationId xmlns:a16="http://schemas.microsoft.com/office/drawing/2014/main" id="{CAF4E7DE-0FAE-4CFF-872C-4DA1DF1BDC57}"/>
              </a:ext>
            </a:extLst>
          </p:cNvPr>
          <p:cNvSpPr txBox="1"/>
          <p:nvPr userDrawn="1"/>
        </p:nvSpPr>
        <p:spPr>
          <a:xfrm>
            <a:off x="511499" y="6523933"/>
            <a:ext cx="5942641" cy="307777"/>
          </a:xfrm>
          <a:prstGeom prst="rect">
            <a:avLst/>
          </a:prstGeom>
          <a:noFill/>
        </p:spPr>
        <p:txBody>
          <a:bodyPr wrap="square" rtlCol="0">
            <a:spAutoFit/>
          </a:bodyPr>
          <a:lstStyle/>
          <a:p>
            <a:r>
              <a:rPr lang="en-US" altLang="zh-CN" sz="1400" b="0" u="none" dirty="0">
                <a:solidFill>
                  <a:schemeClr val="bg1"/>
                </a:solidFill>
                <a:latin typeface="Bodoni MT Black" panose="02070A03080606020203" pitchFamily="18" charset="0"/>
                <a:ea typeface="华文彩云" panose="02010800040101010101" pitchFamily="2" charset="-122"/>
              </a:rPr>
              <a:t>BJUT</a:t>
            </a:r>
            <a:endParaRPr lang="zh-CN" altLang="en-US" sz="1400" b="0" u="none" dirty="0">
              <a:solidFill>
                <a:schemeClr val="bg1"/>
              </a:solidFill>
              <a:latin typeface="Bodoni MT Black" panose="02070A03080606020203" pitchFamily="18" charset="0"/>
              <a:ea typeface="华文彩云" panose="02010800040101010101" pitchFamily="2" charset="-122"/>
            </a:endParaRPr>
          </a:p>
        </p:txBody>
      </p:sp>
      <p:sp>
        <p:nvSpPr>
          <p:cNvPr id="26" name="矩形 25">
            <a:extLst>
              <a:ext uri="{FF2B5EF4-FFF2-40B4-BE49-F238E27FC236}">
                <a16:creationId xmlns:a16="http://schemas.microsoft.com/office/drawing/2014/main" id="{16491831-4233-4AAB-8AB3-E271DCFAA388}"/>
              </a:ext>
            </a:extLst>
          </p:cNvPr>
          <p:cNvSpPr/>
          <p:nvPr userDrawn="1"/>
        </p:nvSpPr>
        <p:spPr>
          <a:xfrm>
            <a:off x="2" y="6497638"/>
            <a:ext cx="509599" cy="360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7" name="燕尾形 14">
            <a:extLst>
              <a:ext uri="{FF2B5EF4-FFF2-40B4-BE49-F238E27FC236}">
                <a16:creationId xmlns:a16="http://schemas.microsoft.com/office/drawing/2014/main" id="{AC901E45-7D2D-4B97-BE61-9A3B411FCC0D}"/>
              </a:ext>
            </a:extLst>
          </p:cNvPr>
          <p:cNvSpPr/>
          <p:nvPr userDrawn="1"/>
        </p:nvSpPr>
        <p:spPr>
          <a:xfrm>
            <a:off x="127220" y="6570461"/>
            <a:ext cx="274737" cy="214714"/>
          </a:xfrm>
          <a:prstGeom prst="chevron">
            <a:avLst>
              <a:gd name="adj" fmla="val 45232"/>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Tree>
    <p:extLst>
      <p:ext uri="{BB962C8B-B14F-4D97-AF65-F5344CB8AC3E}">
        <p14:creationId xmlns:p14="http://schemas.microsoft.com/office/powerpoint/2010/main" val="1489573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侧栏">
    <p:bg>
      <p:bgPr>
        <a:solidFill>
          <a:srgbClr val="E6E6E6"/>
        </a:solidFill>
        <a:effectLst/>
      </p:bgPr>
    </p:bg>
    <p:spTree>
      <p:nvGrpSpPr>
        <p:cNvPr id="1" name=""/>
        <p:cNvGrpSpPr/>
        <p:nvPr/>
      </p:nvGrpSpPr>
      <p:grpSpPr>
        <a:xfrm>
          <a:off x="0" y="0"/>
          <a:ext cx="0" cy="0"/>
          <a:chOff x="0" y="0"/>
          <a:chExt cx="0" cy="0"/>
        </a:xfrm>
      </p:grpSpPr>
      <p:pic>
        <p:nvPicPr>
          <p:cNvPr id="10" name="图形 9">
            <a:extLst>
              <a:ext uri="{FF2B5EF4-FFF2-40B4-BE49-F238E27FC236}">
                <a16:creationId xmlns:a16="http://schemas.microsoft.com/office/drawing/2014/main" id="{8701CBEB-FD28-4854-9733-6657915D53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8286" y="0"/>
            <a:ext cx="11393713" cy="6497636"/>
          </a:xfrm>
          <a:prstGeom prst="rect">
            <a:avLst/>
          </a:prstGeom>
        </p:spPr>
      </p:pic>
      <p:sp>
        <p:nvSpPr>
          <p:cNvPr id="11" name="标题 1">
            <a:extLst>
              <a:ext uri="{FF2B5EF4-FFF2-40B4-BE49-F238E27FC236}">
                <a16:creationId xmlns:a16="http://schemas.microsoft.com/office/drawing/2014/main" id="{49EA1B49-9A80-44CB-B5F8-0EDAE5EA6E44}"/>
              </a:ext>
            </a:extLst>
          </p:cNvPr>
          <p:cNvSpPr>
            <a:spLocks noGrp="1"/>
          </p:cNvSpPr>
          <p:nvPr>
            <p:ph type="ctrTitle" hasCustomPrompt="1"/>
          </p:nvPr>
        </p:nvSpPr>
        <p:spPr>
          <a:xfrm>
            <a:off x="9258801" y="0"/>
            <a:ext cx="2933200" cy="360362"/>
          </a:xfrm>
        </p:spPr>
        <p:txBody>
          <a:bodyPr anchor="b">
            <a:noAutofit/>
          </a:bodyPr>
          <a:lstStyle>
            <a:lvl1pPr algn="ctr">
              <a:defRPr sz="1400" b="0">
                <a:solidFill>
                  <a:schemeClr val="bg1"/>
                </a:solidFill>
                <a:latin typeface="微软雅黑" panose="020B0503020204020204" pitchFamily="34" charset="-122"/>
                <a:ea typeface="微软雅黑" panose="020B0503020204020204" pitchFamily="34" charset="-122"/>
              </a:defRPr>
            </a:lvl1pPr>
          </a:lstStyle>
          <a:p>
            <a:r>
              <a:rPr lang="zh-CN" altLang="en-US" dirty="0"/>
              <a:t>主标题样式</a:t>
            </a:r>
          </a:p>
        </p:txBody>
      </p:sp>
      <p:sp>
        <p:nvSpPr>
          <p:cNvPr id="12" name="副标题 2">
            <a:extLst>
              <a:ext uri="{FF2B5EF4-FFF2-40B4-BE49-F238E27FC236}">
                <a16:creationId xmlns:a16="http://schemas.microsoft.com/office/drawing/2014/main" id="{8A97C78F-1FE2-46D3-8BB0-998D55D9DB60}"/>
              </a:ext>
            </a:extLst>
          </p:cNvPr>
          <p:cNvSpPr>
            <a:spLocks noGrp="1"/>
          </p:cNvSpPr>
          <p:nvPr>
            <p:ph type="subTitle" idx="1" hasCustomPrompt="1"/>
          </p:nvPr>
        </p:nvSpPr>
        <p:spPr>
          <a:xfrm>
            <a:off x="9258801" y="550068"/>
            <a:ext cx="2933200" cy="360362"/>
          </a:xfrm>
        </p:spPr>
        <p:txBody>
          <a:bodyPr/>
          <a:lstStyle>
            <a:lvl1pPr marL="0" indent="0" algn="ctr">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副标题样式</a:t>
            </a:r>
          </a:p>
        </p:txBody>
      </p:sp>
      <p:sp>
        <p:nvSpPr>
          <p:cNvPr id="13" name="矩形 12">
            <a:extLst>
              <a:ext uri="{FF2B5EF4-FFF2-40B4-BE49-F238E27FC236}">
                <a16:creationId xmlns:a16="http://schemas.microsoft.com/office/drawing/2014/main" id="{BC51EF49-E626-4134-9874-EB842263680C}"/>
              </a:ext>
            </a:extLst>
          </p:cNvPr>
          <p:cNvSpPr/>
          <p:nvPr userDrawn="1"/>
        </p:nvSpPr>
        <p:spPr>
          <a:xfrm>
            <a:off x="0" y="6497638"/>
            <a:ext cx="12192000" cy="360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2">
              <a:solidFill>
                <a:prstClr val="white"/>
              </a:solidFill>
            </a:endParaRPr>
          </a:p>
        </p:txBody>
      </p:sp>
      <p:sp>
        <p:nvSpPr>
          <p:cNvPr id="14" name="矩形 13">
            <a:extLst>
              <a:ext uri="{FF2B5EF4-FFF2-40B4-BE49-F238E27FC236}">
                <a16:creationId xmlns:a16="http://schemas.microsoft.com/office/drawing/2014/main" id="{43BFB822-934F-4FD3-9847-4F03DE916C96}"/>
              </a:ext>
            </a:extLst>
          </p:cNvPr>
          <p:cNvSpPr/>
          <p:nvPr userDrawn="1"/>
        </p:nvSpPr>
        <p:spPr>
          <a:xfrm>
            <a:off x="11152555" y="6497638"/>
            <a:ext cx="646724" cy="360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4EDBEA61-A19A-4A43-B72A-0AE72C77EF52}" type="slidenum">
              <a:rPr lang="zh-CN" altLang="en-US" sz="1662" b="1">
                <a:solidFill>
                  <a:prstClr val="white"/>
                </a:solidFill>
              </a:rPr>
              <a:pPr algn="ctr" eaLnBrk="1" fontAlgn="base" hangingPunct="1">
                <a:spcBef>
                  <a:spcPct val="0"/>
                </a:spcBef>
                <a:spcAft>
                  <a:spcPct val="0"/>
                </a:spcAft>
              </a:pPr>
              <a:t>‹#›</a:t>
            </a:fld>
            <a:endParaRPr lang="zh-CN" altLang="en-US" sz="1662" b="1">
              <a:solidFill>
                <a:prstClr val="white"/>
              </a:solidFill>
            </a:endParaRPr>
          </a:p>
        </p:txBody>
      </p:sp>
      <p:sp>
        <p:nvSpPr>
          <p:cNvPr id="15" name="矩形 14">
            <a:extLst>
              <a:ext uri="{FF2B5EF4-FFF2-40B4-BE49-F238E27FC236}">
                <a16:creationId xmlns:a16="http://schemas.microsoft.com/office/drawing/2014/main" id="{1F4938CF-80E9-47EB-9049-701C66163DAB}"/>
              </a:ext>
            </a:extLst>
          </p:cNvPr>
          <p:cNvSpPr/>
          <p:nvPr userDrawn="1"/>
        </p:nvSpPr>
        <p:spPr>
          <a:xfrm>
            <a:off x="0" y="6497638"/>
            <a:ext cx="12192000" cy="3603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2">
              <a:solidFill>
                <a:prstClr val="white"/>
              </a:solidFill>
            </a:endParaRPr>
          </a:p>
        </p:txBody>
      </p:sp>
      <p:sp>
        <p:nvSpPr>
          <p:cNvPr id="17" name="文本框 16">
            <a:extLst>
              <a:ext uri="{FF2B5EF4-FFF2-40B4-BE49-F238E27FC236}">
                <a16:creationId xmlns:a16="http://schemas.microsoft.com/office/drawing/2014/main" id="{E50DD15D-D544-42F4-90AA-2E0754796F9D}"/>
              </a:ext>
            </a:extLst>
          </p:cNvPr>
          <p:cNvSpPr txBox="1"/>
          <p:nvPr userDrawn="1"/>
        </p:nvSpPr>
        <p:spPr>
          <a:xfrm>
            <a:off x="511499" y="6523933"/>
            <a:ext cx="6745084" cy="307777"/>
          </a:xfrm>
          <a:prstGeom prst="rect">
            <a:avLst/>
          </a:prstGeom>
          <a:noFill/>
        </p:spPr>
        <p:txBody>
          <a:bodyPr wrap="square" rtlCol="0">
            <a:spAutoFit/>
          </a:bodyPr>
          <a:lstStyle/>
          <a:p>
            <a:r>
              <a:rPr lang="en-US" altLang="zh-CN" sz="1400" b="0" u="none" dirty="0">
                <a:solidFill>
                  <a:srgbClr val="0097C4"/>
                </a:solidFill>
                <a:latin typeface="Bodoni MT Black" panose="02070A03080606020203" pitchFamily="18" charset="0"/>
                <a:ea typeface="华文彩云" panose="02010800040101010101" pitchFamily="2" charset="-122"/>
              </a:rPr>
              <a:t>BJUT</a:t>
            </a:r>
            <a:endParaRPr lang="zh-CN" altLang="en-US" sz="1400" b="0" u="none" dirty="0">
              <a:solidFill>
                <a:srgbClr val="0097C4"/>
              </a:solidFill>
              <a:latin typeface="Bodoni MT Black" panose="02070A03080606020203" pitchFamily="18" charset="0"/>
              <a:ea typeface="华文彩云" panose="02010800040101010101" pitchFamily="2" charset="-122"/>
            </a:endParaRPr>
          </a:p>
        </p:txBody>
      </p:sp>
      <p:sp>
        <p:nvSpPr>
          <p:cNvPr id="18" name="矩形 17">
            <a:extLst>
              <a:ext uri="{FF2B5EF4-FFF2-40B4-BE49-F238E27FC236}">
                <a16:creationId xmlns:a16="http://schemas.microsoft.com/office/drawing/2014/main" id="{1B1E3E90-ADE6-4A4E-8295-4F30F51B2455}"/>
              </a:ext>
            </a:extLst>
          </p:cNvPr>
          <p:cNvSpPr/>
          <p:nvPr userDrawn="1"/>
        </p:nvSpPr>
        <p:spPr>
          <a:xfrm>
            <a:off x="2" y="6497638"/>
            <a:ext cx="509599" cy="36036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燕尾形 14">
            <a:extLst>
              <a:ext uri="{FF2B5EF4-FFF2-40B4-BE49-F238E27FC236}">
                <a16:creationId xmlns:a16="http://schemas.microsoft.com/office/drawing/2014/main" id="{5DA0752B-D25F-4140-BD3E-787841B32F43}"/>
              </a:ext>
            </a:extLst>
          </p:cNvPr>
          <p:cNvSpPr/>
          <p:nvPr userDrawn="1"/>
        </p:nvSpPr>
        <p:spPr>
          <a:xfrm>
            <a:off x="127220" y="6570461"/>
            <a:ext cx="274737" cy="214714"/>
          </a:xfrm>
          <a:prstGeom prst="chevron">
            <a:avLst>
              <a:gd name="adj" fmla="val 45232"/>
            </a:avLst>
          </a:prstGeom>
          <a:solidFill>
            <a:srgbClr val="009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20" name="文本占位符 15">
            <a:extLst>
              <a:ext uri="{FF2B5EF4-FFF2-40B4-BE49-F238E27FC236}">
                <a16:creationId xmlns:a16="http://schemas.microsoft.com/office/drawing/2014/main" id="{82AF2051-4DA1-4498-8242-03AE7CD70537}"/>
              </a:ext>
            </a:extLst>
          </p:cNvPr>
          <p:cNvSpPr>
            <a:spLocks noGrp="1"/>
          </p:cNvSpPr>
          <p:nvPr>
            <p:ph type="body" sz="quarter" idx="10" hasCustomPrompt="1"/>
          </p:nvPr>
        </p:nvSpPr>
        <p:spPr>
          <a:xfrm>
            <a:off x="9355969" y="1370806"/>
            <a:ext cx="2725963" cy="3848100"/>
          </a:xfrm>
        </p:spPr>
        <p:txBody>
          <a:bodyPr/>
          <a:lstStyle>
            <a:lvl1pPr>
              <a:lnSpc>
                <a:spcPct val="150000"/>
              </a:lnSpc>
              <a:buNone/>
              <a:defRPr sz="1400" baseline="0">
                <a:solidFill>
                  <a:schemeClr val="bg1"/>
                </a:solidFill>
                <a:latin typeface="微软雅黑" panose="020B0503020204020204" pitchFamily="34" charset="-122"/>
                <a:ea typeface="微软雅黑" panose="020B0503020204020204" pitchFamily="34" charset="-122"/>
              </a:defRPr>
            </a:lvl1pPr>
            <a:lvl2pPr>
              <a:buNone/>
              <a:defRPr/>
            </a:lvl2pPr>
            <a:lvl3pPr>
              <a:buNone/>
              <a:defRPr/>
            </a:lvl3pPr>
            <a:lvl4pPr>
              <a:buNone/>
              <a:defRPr/>
            </a:lvl4pPr>
            <a:lvl5pPr>
              <a:buNone/>
              <a:defRPr/>
            </a:lvl5pPr>
          </a:lstStyle>
          <a:p>
            <a:pPr lvl="0"/>
            <a:r>
              <a:rPr lang="zh-CN" altLang="en-US" dirty="0"/>
              <a:t>请单击此处，编辑母版文本样式。</a:t>
            </a:r>
          </a:p>
        </p:txBody>
      </p:sp>
      <p:sp>
        <p:nvSpPr>
          <p:cNvPr id="21" name="内容占位符 17">
            <a:extLst>
              <a:ext uri="{FF2B5EF4-FFF2-40B4-BE49-F238E27FC236}">
                <a16:creationId xmlns:a16="http://schemas.microsoft.com/office/drawing/2014/main" id="{06772F64-4398-43F1-ABDB-79E4DB9C57D9}"/>
              </a:ext>
            </a:extLst>
          </p:cNvPr>
          <p:cNvSpPr>
            <a:spLocks noGrp="1"/>
          </p:cNvSpPr>
          <p:nvPr>
            <p:ph sz="quarter" idx="11"/>
          </p:nvPr>
        </p:nvSpPr>
        <p:spPr>
          <a:xfrm>
            <a:off x="127002" y="165103"/>
            <a:ext cx="8557684" cy="6259513"/>
          </a:xfrm>
        </p:spPr>
        <p:txBody>
          <a:bodyPr/>
          <a:lstStyle>
            <a:lvl1pPr marL="0" indent="0" algn="just">
              <a:lnSpc>
                <a:spcPct val="150000"/>
              </a:lnSpc>
              <a:buNone/>
              <a:defRPr>
                <a:latin typeface="微软雅黑" panose="020B0503020204020204" pitchFamily="34" charset="-122"/>
                <a:ea typeface="微软雅黑" panose="020B0503020204020204" pitchFamily="34" charset="-122"/>
              </a:defRPr>
            </a:lvl1pPr>
            <a:lvl2pPr marL="457200" indent="0" algn="just">
              <a:lnSpc>
                <a:spcPct val="150000"/>
              </a:lnSpc>
              <a:buNone/>
              <a:defRPr>
                <a:latin typeface="微软雅黑" panose="020B0503020204020204" pitchFamily="34" charset="-122"/>
                <a:ea typeface="微软雅黑" panose="020B0503020204020204" pitchFamily="34" charset="-122"/>
              </a:defRPr>
            </a:lvl2pPr>
            <a:lvl3pPr marL="914400" indent="0" algn="just">
              <a:lnSpc>
                <a:spcPct val="150000"/>
              </a:lnSpc>
              <a:buNone/>
              <a:defRPr>
                <a:latin typeface="微软雅黑" panose="020B0503020204020204" pitchFamily="34" charset="-122"/>
                <a:ea typeface="微软雅黑" panose="020B0503020204020204" pitchFamily="34" charset="-122"/>
              </a:defRPr>
            </a:lvl3pPr>
            <a:lvl4pPr marL="1371600" indent="0" algn="just">
              <a:lnSpc>
                <a:spcPct val="150000"/>
              </a:lnSpc>
              <a:buNone/>
              <a:defRPr>
                <a:latin typeface="微软雅黑" panose="020B0503020204020204" pitchFamily="34" charset="-122"/>
                <a:ea typeface="微软雅黑" panose="020B0503020204020204" pitchFamily="34" charset="-122"/>
              </a:defRPr>
            </a:lvl4pPr>
            <a:lvl5pPr marL="1828800" indent="0" algn="just">
              <a:lnSpc>
                <a:spcPct val="150000"/>
              </a:lnSpc>
              <a:buNone/>
              <a:defRPr>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pic>
        <p:nvPicPr>
          <p:cNvPr id="3" name="图形 2">
            <a:extLst>
              <a:ext uri="{FF2B5EF4-FFF2-40B4-BE49-F238E27FC236}">
                <a16:creationId xmlns:a16="http://schemas.microsoft.com/office/drawing/2014/main" id="{E7F21A12-C8C5-49AA-91A1-0B7C47552F0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37341" y="4778767"/>
            <a:ext cx="523875" cy="1181100"/>
          </a:xfrm>
          <a:prstGeom prst="rect">
            <a:avLst/>
          </a:prstGeom>
        </p:spPr>
      </p:pic>
      <p:sp>
        <p:nvSpPr>
          <p:cNvPr id="23" name="矩形 22">
            <a:extLst>
              <a:ext uri="{FF2B5EF4-FFF2-40B4-BE49-F238E27FC236}">
                <a16:creationId xmlns:a16="http://schemas.microsoft.com/office/drawing/2014/main" id="{5FB0A699-1ADA-4DEA-BD4C-8BB0BFA7C702}"/>
              </a:ext>
            </a:extLst>
          </p:cNvPr>
          <p:cNvSpPr/>
          <p:nvPr userDrawn="1"/>
        </p:nvSpPr>
        <p:spPr>
          <a:xfrm>
            <a:off x="11247227" y="6497638"/>
            <a:ext cx="944775" cy="360362"/>
          </a:xfrm>
          <a:prstGeom prst="rect">
            <a:avLst/>
          </a:prstGeom>
          <a:solidFill>
            <a:schemeClr val="bg1">
              <a:lumMod val="75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677FF5B8-A162-48EC-849B-0011207F2481}" type="slidenum">
              <a:rPr lang="zh-CN" altLang="en-US" sz="1800" b="0">
                <a:solidFill>
                  <a:srgbClr val="0097C4"/>
                </a:solidFill>
                <a:latin typeface="Bodoni MT Black" panose="02070A03080606020203" pitchFamily="18" charset="0"/>
                <a:ea typeface="微软雅黑" panose="020B0503020204020204" pitchFamily="34" charset="-122"/>
              </a:rPr>
              <a:pPr algn="ctr" eaLnBrk="1" fontAlgn="base" hangingPunct="1">
                <a:spcBef>
                  <a:spcPct val="0"/>
                </a:spcBef>
                <a:spcAft>
                  <a:spcPct val="0"/>
                </a:spcAft>
              </a:pPr>
              <a:t>‹#›</a:t>
            </a:fld>
            <a:endParaRPr lang="zh-CN" altLang="en-US" sz="1800" b="0" dirty="0">
              <a:solidFill>
                <a:srgbClr val="0097C4"/>
              </a:solidFill>
              <a:latin typeface="Bodoni MT Black" panose="02070A03080606020203" pitchFamily="18" charset="0"/>
              <a:ea typeface="微软雅黑" panose="020B0503020204020204" pitchFamily="34" charset="-122"/>
            </a:endParaRPr>
          </a:p>
        </p:txBody>
      </p:sp>
    </p:spTree>
    <p:extLst>
      <p:ext uri="{BB962C8B-B14F-4D97-AF65-F5344CB8AC3E}">
        <p14:creationId xmlns:p14="http://schemas.microsoft.com/office/powerpoint/2010/main" val="2337655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纯蓝背景">
    <p:bg>
      <p:bgPr>
        <a:solidFill>
          <a:srgbClr val="0D97C0"/>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B11D18EF-4AD0-4233-A026-E364AB8BB556}"/>
              </a:ext>
            </a:extLst>
          </p:cNvPr>
          <p:cNvSpPr>
            <a:spLocks noGrp="1"/>
          </p:cNvSpPr>
          <p:nvPr>
            <p:ph type="title"/>
          </p:nvPr>
        </p:nvSpPr>
        <p:spPr>
          <a:xfrm>
            <a:off x="2529029" y="77330"/>
            <a:ext cx="8718198" cy="489269"/>
          </a:xfrm>
        </p:spPr>
        <p:txBody>
          <a:bodyPr/>
          <a:lstStyle>
            <a:lvl1pPr algn="ctr">
              <a:defRPr sz="2200" b="1">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7" name="矩形 6">
            <a:extLst>
              <a:ext uri="{FF2B5EF4-FFF2-40B4-BE49-F238E27FC236}">
                <a16:creationId xmlns:a16="http://schemas.microsoft.com/office/drawing/2014/main" id="{063F402C-0506-41FE-8F19-9288896AFE52}"/>
              </a:ext>
            </a:extLst>
          </p:cNvPr>
          <p:cNvSpPr/>
          <p:nvPr userDrawn="1"/>
        </p:nvSpPr>
        <p:spPr>
          <a:xfrm>
            <a:off x="0" y="6497638"/>
            <a:ext cx="12192000" cy="360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2">
              <a:solidFill>
                <a:prstClr val="white"/>
              </a:solidFill>
            </a:endParaRPr>
          </a:p>
        </p:txBody>
      </p:sp>
      <p:sp>
        <p:nvSpPr>
          <p:cNvPr id="8" name="矩形 7">
            <a:extLst>
              <a:ext uri="{FF2B5EF4-FFF2-40B4-BE49-F238E27FC236}">
                <a16:creationId xmlns:a16="http://schemas.microsoft.com/office/drawing/2014/main" id="{C23EA47A-3253-477F-8330-F7D46733CBFC}"/>
              </a:ext>
            </a:extLst>
          </p:cNvPr>
          <p:cNvSpPr/>
          <p:nvPr userDrawn="1"/>
        </p:nvSpPr>
        <p:spPr>
          <a:xfrm>
            <a:off x="11152555" y="6497638"/>
            <a:ext cx="646724" cy="360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4EDBEA61-A19A-4A43-B72A-0AE72C77EF52}" type="slidenum">
              <a:rPr lang="zh-CN" altLang="en-US" sz="1662" b="1">
                <a:solidFill>
                  <a:prstClr val="white"/>
                </a:solidFill>
              </a:rPr>
              <a:pPr algn="ctr" eaLnBrk="1" fontAlgn="base" hangingPunct="1">
                <a:spcBef>
                  <a:spcPct val="0"/>
                </a:spcBef>
                <a:spcAft>
                  <a:spcPct val="0"/>
                </a:spcAft>
              </a:pPr>
              <a:t>‹#›</a:t>
            </a:fld>
            <a:endParaRPr lang="zh-CN" altLang="en-US" sz="1662" b="1">
              <a:solidFill>
                <a:prstClr val="white"/>
              </a:solidFill>
            </a:endParaRPr>
          </a:p>
        </p:txBody>
      </p:sp>
      <p:sp>
        <p:nvSpPr>
          <p:cNvPr id="9" name="矩形 8">
            <a:extLst>
              <a:ext uri="{FF2B5EF4-FFF2-40B4-BE49-F238E27FC236}">
                <a16:creationId xmlns:a16="http://schemas.microsoft.com/office/drawing/2014/main" id="{6E9CA4B3-9508-4191-9132-5CECE6789F11}"/>
              </a:ext>
            </a:extLst>
          </p:cNvPr>
          <p:cNvSpPr/>
          <p:nvPr userDrawn="1"/>
        </p:nvSpPr>
        <p:spPr>
          <a:xfrm>
            <a:off x="0" y="6497638"/>
            <a:ext cx="12192000" cy="360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2">
              <a:solidFill>
                <a:prstClr val="white"/>
              </a:solidFill>
            </a:endParaRPr>
          </a:p>
        </p:txBody>
      </p:sp>
      <p:sp>
        <p:nvSpPr>
          <p:cNvPr id="11" name="文本框 10">
            <a:extLst>
              <a:ext uri="{FF2B5EF4-FFF2-40B4-BE49-F238E27FC236}">
                <a16:creationId xmlns:a16="http://schemas.microsoft.com/office/drawing/2014/main" id="{48405402-1658-4DEC-B911-1F1667281C87}"/>
              </a:ext>
            </a:extLst>
          </p:cNvPr>
          <p:cNvSpPr txBox="1"/>
          <p:nvPr userDrawn="1"/>
        </p:nvSpPr>
        <p:spPr>
          <a:xfrm>
            <a:off x="511499" y="6523933"/>
            <a:ext cx="6745084" cy="307777"/>
          </a:xfrm>
          <a:prstGeom prst="rect">
            <a:avLst/>
          </a:prstGeom>
          <a:noFill/>
        </p:spPr>
        <p:txBody>
          <a:bodyPr wrap="square" rtlCol="0">
            <a:spAutoFit/>
          </a:bodyPr>
          <a:lstStyle/>
          <a:p>
            <a:r>
              <a:rPr lang="en-US" altLang="zh-CN" sz="1400" b="0" u="none" dirty="0">
                <a:solidFill>
                  <a:srgbClr val="0097C4"/>
                </a:solidFill>
                <a:latin typeface="Bodoni MT Black" panose="02070A03080606020203" pitchFamily="18" charset="0"/>
                <a:ea typeface="华文彩云" panose="02010800040101010101" pitchFamily="2" charset="-122"/>
              </a:rPr>
              <a:t>BJUT</a:t>
            </a:r>
            <a:endParaRPr lang="zh-CN" altLang="en-US" sz="1400" b="0" u="none" dirty="0">
              <a:solidFill>
                <a:srgbClr val="0097C4"/>
              </a:solidFill>
              <a:latin typeface="Bodoni MT Black" panose="02070A03080606020203" pitchFamily="18" charset="0"/>
              <a:ea typeface="华文彩云" panose="02010800040101010101" pitchFamily="2" charset="-122"/>
            </a:endParaRPr>
          </a:p>
        </p:txBody>
      </p:sp>
      <p:sp>
        <p:nvSpPr>
          <p:cNvPr id="12" name="矩形 11">
            <a:extLst>
              <a:ext uri="{FF2B5EF4-FFF2-40B4-BE49-F238E27FC236}">
                <a16:creationId xmlns:a16="http://schemas.microsoft.com/office/drawing/2014/main" id="{B5FAD3FB-2E6D-4026-9913-2C6AA8F4E231}"/>
              </a:ext>
            </a:extLst>
          </p:cNvPr>
          <p:cNvSpPr/>
          <p:nvPr userDrawn="1"/>
        </p:nvSpPr>
        <p:spPr>
          <a:xfrm>
            <a:off x="2" y="6497638"/>
            <a:ext cx="509599"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D97C0"/>
              </a:solidFill>
            </a:endParaRPr>
          </a:p>
        </p:txBody>
      </p:sp>
      <p:sp>
        <p:nvSpPr>
          <p:cNvPr id="13" name="燕尾形 14">
            <a:extLst>
              <a:ext uri="{FF2B5EF4-FFF2-40B4-BE49-F238E27FC236}">
                <a16:creationId xmlns:a16="http://schemas.microsoft.com/office/drawing/2014/main" id="{326A201F-0D61-4985-85FE-23A78ADD488F}"/>
              </a:ext>
            </a:extLst>
          </p:cNvPr>
          <p:cNvSpPr/>
          <p:nvPr userDrawn="1"/>
        </p:nvSpPr>
        <p:spPr>
          <a:xfrm>
            <a:off x="127220" y="6570461"/>
            <a:ext cx="274737" cy="214714"/>
          </a:xfrm>
          <a:prstGeom prst="chevron">
            <a:avLst>
              <a:gd name="adj" fmla="val 452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14" name="内容占位符 4">
            <a:extLst>
              <a:ext uri="{FF2B5EF4-FFF2-40B4-BE49-F238E27FC236}">
                <a16:creationId xmlns:a16="http://schemas.microsoft.com/office/drawing/2014/main" id="{11923F86-7250-4EDC-B11B-34B12F95A5D4}"/>
              </a:ext>
            </a:extLst>
          </p:cNvPr>
          <p:cNvSpPr>
            <a:spLocks noGrp="1"/>
          </p:cNvSpPr>
          <p:nvPr>
            <p:ph sz="quarter" idx="10"/>
          </p:nvPr>
        </p:nvSpPr>
        <p:spPr>
          <a:xfrm>
            <a:off x="905933" y="1200150"/>
            <a:ext cx="10541000" cy="4954588"/>
          </a:xfrm>
        </p:spPr>
        <p:txBody>
          <a:bodyPr vert="horz" lIns="91440" tIns="45720" rIns="91440" bIns="45720" rtlCol="0">
            <a:normAutofit/>
          </a:bodyPr>
          <a:lstStyle>
            <a:lvl1pPr marL="0" indent="0" algn="just">
              <a:buNone/>
              <a:defRPr lang="zh-CN" altLang="en-US">
                <a:solidFill>
                  <a:schemeClr val="bg1"/>
                </a:solidFill>
                <a:latin typeface="微软雅黑" panose="020B0503020204020204" pitchFamily="34" charset="-122"/>
                <a:ea typeface="微软雅黑" panose="020B0503020204020204" pitchFamily="34" charset="-122"/>
              </a:defRPr>
            </a:lvl1pPr>
            <a:lvl2pPr marL="457200" indent="0" algn="just">
              <a:buNone/>
              <a:defRPr lang="zh-CN" altLang="en-US">
                <a:solidFill>
                  <a:schemeClr val="bg1"/>
                </a:solidFill>
                <a:latin typeface="微软雅黑" panose="020B0503020204020204" pitchFamily="34" charset="-122"/>
                <a:ea typeface="微软雅黑" panose="020B0503020204020204" pitchFamily="34" charset="-122"/>
              </a:defRPr>
            </a:lvl2pPr>
            <a:lvl3pPr marL="914400" indent="0" algn="just">
              <a:buNone/>
              <a:defRPr lang="zh-CN" altLang="en-US">
                <a:solidFill>
                  <a:schemeClr val="bg1"/>
                </a:solidFill>
                <a:latin typeface="微软雅黑" panose="020B0503020204020204" pitchFamily="34" charset="-122"/>
                <a:ea typeface="微软雅黑" panose="020B0503020204020204" pitchFamily="34" charset="-122"/>
              </a:defRPr>
            </a:lvl3pPr>
            <a:lvl4pPr marL="1371600" indent="0" algn="just">
              <a:buNone/>
              <a:defRPr lang="zh-CN" altLang="en-US">
                <a:solidFill>
                  <a:schemeClr val="bg1"/>
                </a:solidFill>
                <a:latin typeface="微软雅黑" panose="020B0503020204020204" pitchFamily="34" charset="-122"/>
                <a:ea typeface="微软雅黑" panose="020B0503020204020204" pitchFamily="34" charset="-122"/>
              </a:defRPr>
            </a:lvl4pPr>
            <a:lvl5pPr marL="1828800" indent="0" algn="just">
              <a:buNone/>
              <a:defRPr lang="zh-CN" altLang="en-US">
                <a:solidFill>
                  <a:schemeClr val="bg1"/>
                </a:solidFill>
                <a:latin typeface="微软雅黑" panose="020B0503020204020204" pitchFamily="34" charset="-122"/>
                <a:ea typeface="微软雅黑" panose="020B0503020204020204" pitchFamily="34" charset="-122"/>
              </a:defRPr>
            </a:lvl5pPr>
          </a:lstStyle>
          <a:p>
            <a:pPr lvl="0">
              <a:lnSpc>
                <a:spcPct val="150000"/>
              </a:lnSpc>
            </a:pPr>
            <a:r>
              <a:rPr lang="zh-CN" altLang="en-US"/>
              <a:t>单击此处编辑母版文本样式</a:t>
            </a:r>
          </a:p>
          <a:p>
            <a:pPr lvl="1">
              <a:lnSpc>
                <a:spcPct val="150000"/>
              </a:lnSpc>
            </a:pPr>
            <a:r>
              <a:rPr lang="zh-CN" altLang="en-US"/>
              <a:t>二级</a:t>
            </a:r>
          </a:p>
          <a:p>
            <a:pPr lvl="2">
              <a:lnSpc>
                <a:spcPct val="150000"/>
              </a:lnSpc>
            </a:pPr>
            <a:r>
              <a:rPr lang="zh-CN" altLang="en-US"/>
              <a:t>三级</a:t>
            </a:r>
          </a:p>
          <a:p>
            <a:pPr lvl="3">
              <a:lnSpc>
                <a:spcPct val="150000"/>
              </a:lnSpc>
            </a:pPr>
            <a:r>
              <a:rPr lang="zh-CN" altLang="en-US"/>
              <a:t>四级</a:t>
            </a:r>
          </a:p>
          <a:p>
            <a:pPr lvl="4">
              <a:lnSpc>
                <a:spcPct val="150000"/>
              </a:lnSpc>
            </a:pPr>
            <a:r>
              <a:rPr lang="zh-CN" altLang="en-US"/>
              <a:t>五级</a:t>
            </a:r>
          </a:p>
        </p:txBody>
      </p:sp>
      <p:pic>
        <p:nvPicPr>
          <p:cNvPr id="3" name="图形 2">
            <a:extLst>
              <a:ext uri="{FF2B5EF4-FFF2-40B4-BE49-F238E27FC236}">
                <a16:creationId xmlns:a16="http://schemas.microsoft.com/office/drawing/2014/main" id="{9B533DF9-A5FC-4121-A1E5-287023B08EE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3979" y="90926"/>
            <a:ext cx="2305050" cy="457200"/>
          </a:xfrm>
          <a:prstGeom prst="rect">
            <a:avLst/>
          </a:prstGeom>
        </p:spPr>
      </p:pic>
      <p:grpSp>
        <p:nvGrpSpPr>
          <p:cNvPr id="19" name="组合 18">
            <a:extLst>
              <a:ext uri="{FF2B5EF4-FFF2-40B4-BE49-F238E27FC236}">
                <a16:creationId xmlns:a16="http://schemas.microsoft.com/office/drawing/2014/main" id="{1D02B0BB-FCF9-4868-9EF9-43B16EB743F4}"/>
              </a:ext>
            </a:extLst>
          </p:cNvPr>
          <p:cNvGrpSpPr/>
          <p:nvPr userDrawn="1"/>
        </p:nvGrpSpPr>
        <p:grpSpPr>
          <a:xfrm>
            <a:off x="9785345" y="73063"/>
            <a:ext cx="2400000" cy="493536"/>
            <a:chOff x="9509117" y="73063"/>
            <a:chExt cx="2400000" cy="493536"/>
          </a:xfrm>
        </p:grpSpPr>
        <p:sp>
          <p:nvSpPr>
            <p:cNvPr id="18" name="矩形 17">
              <a:extLst>
                <a:ext uri="{FF2B5EF4-FFF2-40B4-BE49-F238E27FC236}">
                  <a16:creationId xmlns:a16="http://schemas.microsoft.com/office/drawing/2014/main" id="{6AA0FAB3-77B8-42FA-9842-21B3D5EB94D7}"/>
                </a:ext>
              </a:extLst>
            </p:cNvPr>
            <p:cNvSpPr/>
            <p:nvPr userDrawn="1"/>
          </p:nvSpPr>
          <p:spPr>
            <a:xfrm>
              <a:off x="9509117" y="559399"/>
              <a:ext cx="2400000" cy="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5" name="图形 4">
              <a:extLst>
                <a:ext uri="{FF2B5EF4-FFF2-40B4-BE49-F238E27FC236}">
                  <a16:creationId xmlns:a16="http://schemas.microsoft.com/office/drawing/2014/main" id="{3D7B4171-73A7-4954-B384-35BD6836347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4342" y="73063"/>
              <a:ext cx="944775" cy="492926"/>
            </a:xfrm>
            <a:prstGeom prst="rect">
              <a:avLst/>
            </a:prstGeom>
          </p:spPr>
        </p:pic>
      </p:grpSp>
      <p:sp>
        <p:nvSpPr>
          <p:cNvPr id="25" name="矩形 24">
            <a:extLst>
              <a:ext uri="{FF2B5EF4-FFF2-40B4-BE49-F238E27FC236}">
                <a16:creationId xmlns:a16="http://schemas.microsoft.com/office/drawing/2014/main" id="{AEB72740-EE85-462B-B30A-4BED1FBE29FA}"/>
              </a:ext>
            </a:extLst>
          </p:cNvPr>
          <p:cNvSpPr/>
          <p:nvPr userDrawn="1"/>
        </p:nvSpPr>
        <p:spPr>
          <a:xfrm>
            <a:off x="11247227" y="6497638"/>
            <a:ext cx="944775" cy="360362"/>
          </a:xfrm>
          <a:prstGeom prst="rect">
            <a:avLst/>
          </a:prstGeom>
          <a:solidFill>
            <a:srgbClr val="0D97C0"/>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677FF5B8-A162-48EC-849B-0011207F2481}" type="slidenum">
              <a:rPr lang="zh-CN" altLang="en-US" sz="1800" b="0">
                <a:solidFill>
                  <a:schemeClr val="bg1"/>
                </a:solidFill>
                <a:latin typeface="Bodoni MT Black" panose="02070A03080606020203" pitchFamily="18" charset="0"/>
                <a:ea typeface="微软雅黑" panose="020B0503020204020204" pitchFamily="34" charset="-122"/>
              </a:rPr>
              <a:pPr algn="ctr" eaLnBrk="1" fontAlgn="base" hangingPunct="1">
                <a:spcBef>
                  <a:spcPct val="0"/>
                </a:spcBef>
                <a:spcAft>
                  <a:spcPct val="0"/>
                </a:spcAft>
              </a:pPr>
              <a:t>‹#›</a:t>
            </a:fld>
            <a:endParaRPr lang="zh-CN" altLang="en-US" sz="1800" b="0" dirty="0">
              <a:solidFill>
                <a:schemeClr val="bg1"/>
              </a:solidFill>
              <a:latin typeface="Bodoni MT Black" panose="02070A03080606020203" pitchFamily="18" charset="0"/>
              <a:ea typeface="微软雅黑" panose="020B0503020204020204" pitchFamily="34" charset="-122"/>
            </a:endParaRPr>
          </a:p>
        </p:txBody>
      </p:sp>
    </p:spTree>
    <p:extLst>
      <p:ext uri="{BB962C8B-B14F-4D97-AF65-F5344CB8AC3E}">
        <p14:creationId xmlns:p14="http://schemas.microsoft.com/office/powerpoint/2010/main" val="78253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纯白背景">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2CACD2-4340-4718-8F23-0A31F712965D}"/>
              </a:ext>
            </a:extLst>
          </p:cNvPr>
          <p:cNvSpPr>
            <a:spLocks noGrp="1"/>
          </p:cNvSpPr>
          <p:nvPr>
            <p:ph type="ctrTitle"/>
          </p:nvPr>
        </p:nvSpPr>
        <p:spPr>
          <a:xfrm>
            <a:off x="2529028" y="101297"/>
            <a:ext cx="8779051" cy="446829"/>
          </a:xfrm>
        </p:spPr>
        <p:txBody>
          <a:bodyPr vert="horz" lIns="91440" tIns="45720" rIns="91440" bIns="45720" rtlCol="0" anchor="ctr">
            <a:normAutofit/>
          </a:bodyPr>
          <a:lstStyle>
            <a:lvl1pPr algn="ctr">
              <a:defRPr lang="zh-CN" altLang="en-US" sz="2200" b="1">
                <a:solidFill>
                  <a:srgbClr val="0097C4"/>
                </a:solidFill>
                <a:latin typeface="微软雅黑" panose="020B0503020204020204" pitchFamily="34" charset="-122"/>
                <a:ea typeface="微软雅黑" panose="020B0503020204020204" pitchFamily="34" charset="-122"/>
              </a:defRPr>
            </a:lvl1pPr>
          </a:lstStyle>
          <a:p>
            <a:pPr lvl="0" algn="ctr"/>
            <a:r>
              <a:rPr lang="zh-CN" altLang="en-US"/>
              <a:t>单击此处编辑母版标题样式</a:t>
            </a:r>
          </a:p>
        </p:txBody>
      </p:sp>
      <p:sp>
        <p:nvSpPr>
          <p:cNvPr id="3" name="副标题 2">
            <a:extLst>
              <a:ext uri="{FF2B5EF4-FFF2-40B4-BE49-F238E27FC236}">
                <a16:creationId xmlns:a16="http://schemas.microsoft.com/office/drawing/2014/main" id="{DAB56A41-7F1E-4CF9-B85D-08FE5550FE03}"/>
              </a:ext>
            </a:extLst>
          </p:cNvPr>
          <p:cNvSpPr>
            <a:spLocks noGrp="1"/>
          </p:cNvSpPr>
          <p:nvPr>
            <p:ph type="subTitle" idx="1" hasCustomPrompt="1"/>
          </p:nvPr>
        </p:nvSpPr>
        <p:spPr>
          <a:xfrm>
            <a:off x="905933" y="836613"/>
            <a:ext cx="3450167" cy="477837"/>
          </a:xfrm>
          <a:solidFill>
            <a:srgbClr val="0D97C0"/>
          </a:solidFill>
        </p:spPr>
        <p:txBody>
          <a:bodyPr vert="horz" lIns="91440" tIns="45720" rIns="91440" bIns="45720" rtlCol="0">
            <a:noAutofit/>
          </a:bodyPr>
          <a:lstStyle>
            <a:lvl1pPr marL="0" indent="0">
              <a:buFont typeface="Arial" panose="020B0604020202020204" pitchFamily="34" charset="0"/>
              <a:buNone/>
              <a:defRPr lang="zh-CN" altLang="en-US" b="1">
                <a:solidFill>
                  <a:schemeClr val="bg1"/>
                </a:solidFill>
                <a:latin typeface="微软雅黑" panose="020B0503020204020204" pitchFamily="34" charset="-122"/>
                <a:ea typeface="微软雅黑" panose="020B0503020204020204" pitchFamily="34" charset="-122"/>
              </a:defRPr>
            </a:lvl1pPr>
          </a:lstStyle>
          <a:p>
            <a:pPr marL="228600" lvl="0" indent="-228600"/>
            <a:r>
              <a:rPr lang="zh-CN" altLang="en-US" dirty="0"/>
              <a:t>单击此处编辑副标题</a:t>
            </a:r>
          </a:p>
        </p:txBody>
      </p:sp>
      <p:sp>
        <p:nvSpPr>
          <p:cNvPr id="7" name="矩形 6">
            <a:extLst>
              <a:ext uri="{FF2B5EF4-FFF2-40B4-BE49-F238E27FC236}">
                <a16:creationId xmlns:a16="http://schemas.microsoft.com/office/drawing/2014/main" id="{F3330110-71CA-4DAB-96B3-C6C0A98FC826}"/>
              </a:ext>
            </a:extLst>
          </p:cNvPr>
          <p:cNvSpPr/>
          <p:nvPr userDrawn="1"/>
        </p:nvSpPr>
        <p:spPr>
          <a:xfrm>
            <a:off x="0" y="6497638"/>
            <a:ext cx="12192000" cy="360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2">
              <a:solidFill>
                <a:prstClr val="white"/>
              </a:solidFill>
            </a:endParaRPr>
          </a:p>
        </p:txBody>
      </p:sp>
      <p:sp>
        <p:nvSpPr>
          <p:cNvPr id="8" name="矩形 7">
            <a:extLst>
              <a:ext uri="{FF2B5EF4-FFF2-40B4-BE49-F238E27FC236}">
                <a16:creationId xmlns:a16="http://schemas.microsoft.com/office/drawing/2014/main" id="{A446CBE3-5422-4A1E-B46B-3B8663B98DEF}"/>
              </a:ext>
            </a:extLst>
          </p:cNvPr>
          <p:cNvSpPr/>
          <p:nvPr userDrawn="1"/>
        </p:nvSpPr>
        <p:spPr>
          <a:xfrm>
            <a:off x="11152555" y="6497638"/>
            <a:ext cx="646724" cy="360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4EDBEA61-A19A-4A43-B72A-0AE72C77EF52}" type="slidenum">
              <a:rPr lang="zh-CN" altLang="en-US" sz="1662" b="1">
                <a:solidFill>
                  <a:prstClr val="white"/>
                </a:solidFill>
              </a:rPr>
              <a:pPr algn="ctr" eaLnBrk="1" fontAlgn="base" hangingPunct="1">
                <a:spcBef>
                  <a:spcPct val="0"/>
                </a:spcBef>
                <a:spcAft>
                  <a:spcPct val="0"/>
                </a:spcAft>
              </a:pPr>
              <a:t>‹#›</a:t>
            </a:fld>
            <a:endParaRPr lang="zh-CN" altLang="en-US" sz="1662" b="1">
              <a:solidFill>
                <a:prstClr val="white"/>
              </a:solidFill>
            </a:endParaRPr>
          </a:p>
        </p:txBody>
      </p:sp>
      <p:sp>
        <p:nvSpPr>
          <p:cNvPr id="9" name="矩形 8">
            <a:extLst>
              <a:ext uri="{FF2B5EF4-FFF2-40B4-BE49-F238E27FC236}">
                <a16:creationId xmlns:a16="http://schemas.microsoft.com/office/drawing/2014/main" id="{1F95C1D7-B7B7-434A-9B74-34ABF4586951}"/>
              </a:ext>
            </a:extLst>
          </p:cNvPr>
          <p:cNvSpPr/>
          <p:nvPr userDrawn="1"/>
        </p:nvSpPr>
        <p:spPr>
          <a:xfrm>
            <a:off x="0" y="6497638"/>
            <a:ext cx="12192000"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2">
              <a:solidFill>
                <a:prstClr val="white"/>
              </a:solidFill>
            </a:endParaRPr>
          </a:p>
        </p:txBody>
      </p:sp>
      <p:sp>
        <p:nvSpPr>
          <p:cNvPr id="10" name="矩形 9">
            <a:extLst>
              <a:ext uri="{FF2B5EF4-FFF2-40B4-BE49-F238E27FC236}">
                <a16:creationId xmlns:a16="http://schemas.microsoft.com/office/drawing/2014/main" id="{B7F57BA9-3A29-4207-B29B-046C0E689C3F}"/>
              </a:ext>
            </a:extLst>
          </p:cNvPr>
          <p:cNvSpPr/>
          <p:nvPr userDrawn="1"/>
        </p:nvSpPr>
        <p:spPr>
          <a:xfrm>
            <a:off x="11247227" y="6497638"/>
            <a:ext cx="944775" cy="360362"/>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ctr" eaLnBrk="0" fontAlgn="base" hangingPunct="0">
              <a:spcBef>
                <a:spcPct val="0"/>
              </a:spcBef>
              <a:spcAft>
                <a:spcPct val="0"/>
              </a:spcAft>
            </a:pPr>
            <a:fld id="{677FF5B8-A162-48EC-849B-0011207F2481}" type="slidenum">
              <a:rPr lang="zh-CN" altLang="en-US" b="0">
                <a:solidFill>
                  <a:srgbClr val="0097C4"/>
                </a:solidFill>
                <a:latin typeface="Bodoni MT Black" panose="02070A03080606020203" pitchFamily="18" charset="0"/>
                <a:ea typeface="微软雅黑" panose="020B0503020204020204" pitchFamily="34" charset="-122"/>
              </a:rPr>
              <a:pPr lvl="0" algn="ctr" eaLnBrk="0" fontAlgn="base" hangingPunct="0">
                <a:spcBef>
                  <a:spcPct val="0"/>
                </a:spcBef>
                <a:spcAft>
                  <a:spcPct val="0"/>
                </a:spcAft>
              </a:pPr>
              <a:t>‹#›</a:t>
            </a:fld>
            <a:endParaRPr lang="zh-CN" altLang="en-US" b="0" dirty="0">
              <a:solidFill>
                <a:srgbClr val="0097C4"/>
              </a:solidFill>
              <a:latin typeface="Bodoni MT Black" panose="02070A03080606020203" pitchFamily="18" charset="0"/>
              <a:ea typeface="微软雅黑" panose="020B0503020204020204" pitchFamily="34" charset="-122"/>
            </a:endParaRPr>
          </a:p>
        </p:txBody>
      </p:sp>
      <p:sp>
        <p:nvSpPr>
          <p:cNvPr id="11" name="文本框 10">
            <a:extLst>
              <a:ext uri="{FF2B5EF4-FFF2-40B4-BE49-F238E27FC236}">
                <a16:creationId xmlns:a16="http://schemas.microsoft.com/office/drawing/2014/main" id="{2242D7DC-0839-4991-A991-3B9F92EE8B41}"/>
              </a:ext>
            </a:extLst>
          </p:cNvPr>
          <p:cNvSpPr txBox="1"/>
          <p:nvPr userDrawn="1"/>
        </p:nvSpPr>
        <p:spPr>
          <a:xfrm>
            <a:off x="511499" y="6523933"/>
            <a:ext cx="5942641" cy="307777"/>
          </a:xfrm>
          <a:prstGeom prst="rect">
            <a:avLst/>
          </a:prstGeom>
          <a:noFill/>
        </p:spPr>
        <p:txBody>
          <a:bodyPr wrap="square" rtlCol="0">
            <a:spAutoFit/>
          </a:bodyPr>
          <a:lstStyle/>
          <a:p>
            <a:r>
              <a:rPr lang="en-US" altLang="zh-CN" sz="1400" b="0" u="none" dirty="0">
                <a:solidFill>
                  <a:schemeClr val="bg1"/>
                </a:solidFill>
                <a:latin typeface="Bodoni MT Black" panose="02070A03080606020203" pitchFamily="18" charset="0"/>
                <a:ea typeface="华文彩云" panose="02010800040101010101" pitchFamily="2" charset="-122"/>
              </a:rPr>
              <a:t>BJUT</a:t>
            </a:r>
            <a:endParaRPr lang="zh-CN" altLang="en-US" sz="1400" b="0" u="none" dirty="0">
              <a:solidFill>
                <a:schemeClr val="bg1"/>
              </a:solidFill>
              <a:latin typeface="Bodoni MT Black" panose="02070A03080606020203" pitchFamily="18" charset="0"/>
              <a:ea typeface="华文彩云" panose="02010800040101010101" pitchFamily="2" charset="-122"/>
            </a:endParaRPr>
          </a:p>
        </p:txBody>
      </p:sp>
      <p:sp>
        <p:nvSpPr>
          <p:cNvPr id="12" name="内容占位符 4">
            <a:extLst>
              <a:ext uri="{FF2B5EF4-FFF2-40B4-BE49-F238E27FC236}">
                <a16:creationId xmlns:a16="http://schemas.microsoft.com/office/drawing/2014/main" id="{05F511D4-B4F2-4877-A126-4D6506A1D853}"/>
              </a:ext>
            </a:extLst>
          </p:cNvPr>
          <p:cNvSpPr>
            <a:spLocks noGrp="1"/>
          </p:cNvSpPr>
          <p:nvPr>
            <p:ph sz="quarter" idx="10"/>
          </p:nvPr>
        </p:nvSpPr>
        <p:spPr>
          <a:xfrm>
            <a:off x="905933" y="1485900"/>
            <a:ext cx="10541000" cy="4668838"/>
          </a:xfrm>
        </p:spPr>
        <p:txBody>
          <a:bodyPr/>
          <a:lstStyle>
            <a:lvl1pPr marL="0" indent="0" algn="just">
              <a:lnSpc>
                <a:spcPct val="150000"/>
              </a:lnSpc>
              <a:buNone/>
              <a:defRPr b="1">
                <a:solidFill>
                  <a:schemeClr val="tx1"/>
                </a:solidFill>
                <a:latin typeface="微软雅黑" panose="020B0503020204020204" pitchFamily="34" charset="-122"/>
                <a:ea typeface="微软雅黑" panose="020B0503020204020204" pitchFamily="34" charset="-122"/>
              </a:defRPr>
            </a:lvl1pPr>
            <a:lvl2pPr marL="457200" indent="0" algn="just">
              <a:lnSpc>
                <a:spcPct val="150000"/>
              </a:lnSpc>
              <a:buNone/>
              <a:defRPr b="1">
                <a:solidFill>
                  <a:schemeClr val="tx1"/>
                </a:solidFill>
                <a:latin typeface="微软雅黑" panose="020B0503020204020204" pitchFamily="34" charset="-122"/>
                <a:ea typeface="微软雅黑" panose="020B0503020204020204" pitchFamily="34" charset="-122"/>
              </a:defRPr>
            </a:lvl2pPr>
            <a:lvl3pPr marL="914400" indent="0" algn="just">
              <a:lnSpc>
                <a:spcPct val="150000"/>
              </a:lnSpc>
              <a:buNone/>
              <a:defRPr b="1">
                <a:solidFill>
                  <a:schemeClr val="tx1"/>
                </a:solidFill>
                <a:latin typeface="微软雅黑" panose="020B0503020204020204" pitchFamily="34" charset="-122"/>
                <a:ea typeface="微软雅黑" panose="020B0503020204020204" pitchFamily="34" charset="-122"/>
              </a:defRPr>
            </a:lvl3pPr>
            <a:lvl4pPr marL="1371600" indent="0" algn="just">
              <a:lnSpc>
                <a:spcPct val="150000"/>
              </a:lnSpc>
              <a:buNone/>
              <a:defRPr b="1">
                <a:solidFill>
                  <a:schemeClr val="tx1"/>
                </a:solidFill>
                <a:latin typeface="微软雅黑" panose="020B0503020204020204" pitchFamily="34" charset="-122"/>
                <a:ea typeface="微软雅黑" panose="020B0503020204020204" pitchFamily="34" charset="-122"/>
              </a:defRPr>
            </a:lvl4pPr>
            <a:lvl5pPr marL="1828800" indent="0" algn="just">
              <a:lnSpc>
                <a:spcPct val="150000"/>
              </a:lnSpc>
              <a:buNone/>
              <a:defRPr b="1">
                <a:solidFill>
                  <a:schemeClr val="tx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pic>
        <p:nvPicPr>
          <p:cNvPr id="13" name="图形 12">
            <a:extLst>
              <a:ext uri="{FF2B5EF4-FFF2-40B4-BE49-F238E27FC236}">
                <a16:creationId xmlns:a16="http://schemas.microsoft.com/office/drawing/2014/main" id="{A23C4047-881E-4A91-B74B-1C1855EC23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3979" y="90926"/>
            <a:ext cx="2305050" cy="457200"/>
          </a:xfrm>
          <a:prstGeom prst="rect">
            <a:avLst/>
          </a:prstGeom>
        </p:spPr>
      </p:pic>
      <p:grpSp>
        <p:nvGrpSpPr>
          <p:cNvPr id="14" name="组合 13">
            <a:extLst>
              <a:ext uri="{FF2B5EF4-FFF2-40B4-BE49-F238E27FC236}">
                <a16:creationId xmlns:a16="http://schemas.microsoft.com/office/drawing/2014/main" id="{7450F7BC-461F-4F0A-8ED0-F20CCFDE7618}"/>
              </a:ext>
            </a:extLst>
          </p:cNvPr>
          <p:cNvGrpSpPr/>
          <p:nvPr userDrawn="1"/>
        </p:nvGrpSpPr>
        <p:grpSpPr>
          <a:xfrm>
            <a:off x="9785345" y="73063"/>
            <a:ext cx="2400000" cy="493536"/>
            <a:chOff x="9509117" y="73063"/>
            <a:chExt cx="2400000" cy="493536"/>
          </a:xfrm>
        </p:grpSpPr>
        <p:sp>
          <p:nvSpPr>
            <p:cNvPr id="15" name="矩形 14">
              <a:extLst>
                <a:ext uri="{FF2B5EF4-FFF2-40B4-BE49-F238E27FC236}">
                  <a16:creationId xmlns:a16="http://schemas.microsoft.com/office/drawing/2014/main" id="{A567B28C-3028-4B23-93D6-425FEAE3D50A}"/>
                </a:ext>
              </a:extLst>
            </p:cNvPr>
            <p:cNvSpPr/>
            <p:nvPr userDrawn="1"/>
          </p:nvSpPr>
          <p:spPr>
            <a:xfrm>
              <a:off x="9509117" y="559399"/>
              <a:ext cx="2400000" cy="7200"/>
            </a:xfrm>
            <a:prstGeom prst="rect">
              <a:avLst/>
            </a:prstGeom>
            <a:solidFill>
              <a:schemeClr val="bg1"/>
            </a:solidFill>
            <a:ln>
              <a:solidFill>
                <a:srgbClr val="0D9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16" name="图形 15">
              <a:extLst>
                <a:ext uri="{FF2B5EF4-FFF2-40B4-BE49-F238E27FC236}">
                  <a16:creationId xmlns:a16="http://schemas.microsoft.com/office/drawing/2014/main" id="{237408DA-E718-4D34-8B14-4CD62BE55C7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4342" y="73063"/>
              <a:ext cx="944775" cy="492926"/>
            </a:xfrm>
            <a:prstGeom prst="rect">
              <a:avLst/>
            </a:prstGeom>
          </p:spPr>
        </p:pic>
      </p:grpSp>
      <p:sp>
        <p:nvSpPr>
          <p:cNvPr id="17" name="矩形 16">
            <a:extLst>
              <a:ext uri="{FF2B5EF4-FFF2-40B4-BE49-F238E27FC236}">
                <a16:creationId xmlns:a16="http://schemas.microsoft.com/office/drawing/2014/main" id="{45301AE4-DABF-40A9-A8E0-94B51E97440D}"/>
              </a:ext>
            </a:extLst>
          </p:cNvPr>
          <p:cNvSpPr/>
          <p:nvPr userDrawn="1"/>
        </p:nvSpPr>
        <p:spPr>
          <a:xfrm>
            <a:off x="2" y="6497638"/>
            <a:ext cx="509599" cy="360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燕尾形 14">
            <a:extLst>
              <a:ext uri="{FF2B5EF4-FFF2-40B4-BE49-F238E27FC236}">
                <a16:creationId xmlns:a16="http://schemas.microsoft.com/office/drawing/2014/main" id="{AFEED1F8-A87A-474E-B36F-5A763223F98E}"/>
              </a:ext>
            </a:extLst>
          </p:cNvPr>
          <p:cNvSpPr/>
          <p:nvPr userDrawn="1"/>
        </p:nvSpPr>
        <p:spPr>
          <a:xfrm>
            <a:off x="127220" y="6570461"/>
            <a:ext cx="274737" cy="214714"/>
          </a:xfrm>
          <a:prstGeom prst="chevron">
            <a:avLst>
              <a:gd name="adj" fmla="val 45232"/>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Tree>
    <p:extLst>
      <p:ext uri="{BB962C8B-B14F-4D97-AF65-F5344CB8AC3E}">
        <p14:creationId xmlns:p14="http://schemas.microsoft.com/office/powerpoint/2010/main" val="3570291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白色极简_校徽">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2CACD2-4340-4718-8F23-0A31F712965D}"/>
              </a:ext>
            </a:extLst>
          </p:cNvPr>
          <p:cNvSpPr>
            <a:spLocks noGrp="1"/>
          </p:cNvSpPr>
          <p:nvPr>
            <p:ph type="ctrTitle"/>
          </p:nvPr>
        </p:nvSpPr>
        <p:spPr>
          <a:xfrm>
            <a:off x="0" y="157280"/>
            <a:ext cx="5321300" cy="558258"/>
          </a:xfrm>
          <a:solidFill>
            <a:srgbClr val="0D97C0"/>
          </a:solidFill>
          <a:ln>
            <a:noFill/>
          </a:ln>
        </p:spPr>
        <p:txBody>
          <a:bodyPr vert="horz" lIns="91440" tIns="45720" rIns="91440" bIns="45720" rtlCol="0" anchor="ctr">
            <a:normAutofit/>
          </a:bodyPr>
          <a:lstStyle>
            <a:lvl1pPr>
              <a:defRPr lang="zh-CN" altLang="en-US" sz="3200" b="1">
                <a:solidFill>
                  <a:schemeClr val="bg1"/>
                </a:solidFill>
                <a:latin typeface="微软雅黑" panose="020B0503020204020204" pitchFamily="34" charset="-122"/>
                <a:ea typeface="微软雅黑" panose="020B0503020204020204" pitchFamily="34" charset="-122"/>
              </a:defRPr>
            </a:lvl1pPr>
          </a:lstStyle>
          <a:p>
            <a:pPr lvl="0"/>
            <a:r>
              <a:rPr lang="zh-CN" altLang="en-US"/>
              <a:t>单击此处编辑母版标题样式</a:t>
            </a:r>
          </a:p>
        </p:txBody>
      </p:sp>
      <p:sp>
        <p:nvSpPr>
          <p:cNvPr id="3" name="副标题 2">
            <a:extLst>
              <a:ext uri="{FF2B5EF4-FFF2-40B4-BE49-F238E27FC236}">
                <a16:creationId xmlns:a16="http://schemas.microsoft.com/office/drawing/2014/main" id="{DAB56A41-7F1E-4CF9-B85D-08FE5550FE03}"/>
              </a:ext>
            </a:extLst>
          </p:cNvPr>
          <p:cNvSpPr>
            <a:spLocks noGrp="1"/>
          </p:cNvSpPr>
          <p:nvPr>
            <p:ph type="subTitle" idx="1"/>
          </p:nvPr>
        </p:nvSpPr>
        <p:spPr>
          <a:xfrm>
            <a:off x="522288" y="902648"/>
            <a:ext cx="5097462" cy="508795"/>
          </a:xfrm>
        </p:spPr>
        <p:txBody>
          <a:bodyPr vert="horz" lIns="91440" tIns="45720" rIns="91440" bIns="45720" rtlCol="0">
            <a:noAutofit/>
          </a:bodyPr>
          <a:lstStyle>
            <a:lvl1pPr marL="0" indent="0">
              <a:buNone/>
              <a:defRPr lang="zh-CN" altLang="en-US" b="1">
                <a:solidFill>
                  <a:srgbClr val="0D97C0"/>
                </a:solidFill>
                <a:latin typeface="微软雅黑" panose="020B0503020204020204" pitchFamily="34" charset="-122"/>
                <a:ea typeface="微软雅黑" panose="020B0503020204020204" pitchFamily="34" charset="-122"/>
              </a:defRPr>
            </a:lvl1pPr>
          </a:lstStyle>
          <a:p>
            <a:pPr marL="228600" lvl="0" indent="-228600"/>
            <a:r>
              <a:rPr lang="zh-CN" altLang="en-US"/>
              <a:t>单击此处编辑母版副标题样式</a:t>
            </a:r>
            <a:endParaRPr lang="zh-CN" altLang="en-US" dirty="0"/>
          </a:p>
        </p:txBody>
      </p:sp>
      <p:pic>
        <p:nvPicPr>
          <p:cNvPr id="7" name="图形 6">
            <a:extLst>
              <a:ext uri="{FF2B5EF4-FFF2-40B4-BE49-F238E27FC236}">
                <a16:creationId xmlns:a16="http://schemas.microsoft.com/office/drawing/2014/main" id="{0268D1FC-8175-4773-BC2A-6F6093E59D2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41016" y="73936"/>
            <a:ext cx="2147378" cy="661863"/>
          </a:xfrm>
          <a:prstGeom prst="rect">
            <a:avLst/>
          </a:prstGeom>
        </p:spPr>
      </p:pic>
      <p:sp>
        <p:nvSpPr>
          <p:cNvPr id="8" name="矩形 7">
            <a:extLst>
              <a:ext uri="{FF2B5EF4-FFF2-40B4-BE49-F238E27FC236}">
                <a16:creationId xmlns:a16="http://schemas.microsoft.com/office/drawing/2014/main" id="{2E45D507-9B17-4146-8E6A-3B22C5398E5E}"/>
              </a:ext>
            </a:extLst>
          </p:cNvPr>
          <p:cNvSpPr/>
          <p:nvPr userDrawn="1"/>
        </p:nvSpPr>
        <p:spPr>
          <a:xfrm>
            <a:off x="0" y="707093"/>
            <a:ext cx="9718369" cy="3600"/>
          </a:xfrm>
          <a:prstGeom prst="rect">
            <a:avLst/>
          </a:prstGeom>
          <a:solidFill>
            <a:srgbClr val="0D97C0"/>
          </a:solidFill>
          <a:ln>
            <a:solidFill>
              <a:srgbClr val="0D9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9" name="矩形 8">
            <a:extLst>
              <a:ext uri="{FF2B5EF4-FFF2-40B4-BE49-F238E27FC236}">
                <a16:creationId xmlns:a16="http://schemas.microsoft.com/office/drawing/2014/main" id="{4F32C365-04AB-4593-89C1-59960CF45555}"/>
              </a:ext>
            </a:extLst>
          </p:cNvPr>
          <p:cNvSpPr/>
          <p:nvPr userDrawn="1"/>
        </p:nvSpPr>
        <p:spPr>
          <a:xfrm>
            <a:off x="0" y="6497638"/>
            <a:ext cx="12192000"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2" dirty="0">
              <a:solidFill>
                <a:prstClr val="white"/>
              </a:solidFill>
            </a:endParaRPr>
          </a:p>
        </p:txBody>
      </p:sp>
      <p:sp>
        <p:nvSpPr>
          <p:cNvPr id="10" name="矩形 9">
            <a:extLst>
              <a:ext uri="{FF2B5EF4-FFF2-40B4-BE49-F238E27FC236}">
                <a16:creationId xmlns:a16="http://schemas.microsoft.com/office/drawing/2014/main" id="{76426AAD-0A48-43B9-A243-F12B859542FA}"/>
              </a:ext>
            </a:extLst>
          </p:cNvPr>
          <p:cNvSpPr/>
          <p:nvPr userDrawn="1"/>
        </p:nvSpPr>
        <p:spPr>
          <a:xfrm>
            <a:off x="11247227" y="6497638"/>
            <a:ext cx="944775" cy="360362"/>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ctr" eaLnBrk="0" fontAlgn="base" hangingPunct="0">
              <a:spcBef>
                <a:spcPct val="0"/>
              </a:spcBef>
              <a:spcAft>
                <a:spcPct val="0"/>
              </a:spcAft>
            </a:pPr>
            <a:fld id="{677FF5B8-A162-48EC-849B-0011207F2481}" type="slidenum">
              <a:rPr lang="zh-CN" altLang="en-US" b="0">
                <a:solidFill>
                  <a:srgbClr val="0097C4"/>
                </a:solidFill>
                <a:latin typeface="Bodoni MT Black" panose="02070A03080606020203" pitchFamily="18" charset="0"/>
                <a:ea typeface="微软雅黑" panose="020B0503020204020204" pitchFamily="34" charset="-122"/>
              </a:rPr>
              <a:pPr lvl="0" algn="ctr" eaLnBrk="0" fontAlgn="base" hangingPunct="0">
                <a:spcBef>
                  <a:spcPct val="0"/>
                </a:spcBef>
                <a:spcAft>
                  <a:spcPct val="0"/>
                </a:spcAft>
              </a:pPr>
              <a:t>‹#›</a:t>
            </a:fld>
            <a:endParaRPr lang="zh-CN" altLang="en-US" b="0" dirty="0">
              <a:solidFill>
                <a:srgbClr val="0097C4"/>
              </a:solidFill>
              <a:latin typeface="Bodoni MT Black" panose="02070A03080606020203" pitchFamily="18" charset="0"/>
              <a:ea typeface="微软雅黑" panose="020B0503020204020204" pitchFamily="34" charset="-122"/>
            </a:endParaRPr>
          </a:p>
        </p:txBody>
      </p:sp>
      <p:sp>
        <p:nvSpPr>
          <p:cNvPr id="11" name="文本框 10">
            <a:extLst>
              <a:ext uri="{FF2B5EF4-FFF2-40B4-BE49-F238E27FC236}">
                <a16:creationId xmlns:a16="http://schemas.microsoft.com/office/drawing/2014/main" id="{20E0CD48-C5B8-4A25-9D47-21F318492878}"/>
              </a:ext>
            </a:extLst>
          </p:cNvPr>
          <p:cNvSpPr txBox="1"/>
          <p:nvPr userDrawn="1"/>
        </p:nvSpPr>
        <p:spPr>
          <a:xfrm>
            <a:off x="406400" y="6522330"/>
            <a:ext cx="1041076" cy="338554"/>
          </a:xfrm>
          <a:prstGeom prst="rect">
            <a:avLst/>
          </a:prstGeom>
          <a:noFill/>
        </p:spPr>
        <p:txBody>
          <a:bodyPr wrap="square" rtlCol="0">
            <a:spAutoFit/>
          </a:bodyPr>
          <a:lstStyle/>
          <a:p>
            <a:r>
              <a:rPr lang="zh-CN" altLang="en-US" sz="1600" b="0" u="none" baseline="0" dirty="0">
                <a:solidFill>
                  <a:srgbClr val="0D97C0"/>
                </a:solidFill>
                <a:latin typeface="Times New Roman" panose="02020603050405020304" pitchFamily="18" charset="0"/>
                <a:ea typeface="楷体" panose="02010609060101010101" pitchFamily="49" charset="-122"/>
              </a:rPr>
              <a:t>名字</a:t>
            </a:r>
          </a:p>
        </p:txBody>
      </p:sp>
      <p:sp>
        <p:nvSpPr>
          <p:cNvPr id="12" name="文本框 11">
            <a:extLst>
              <a:ext uri="{FF2B5EF4-FFF2-40B4-BE49-F238E27FC236}">
                <a16:creationId xmlns:a16="http://schemas.microsoft.com/office/drawing/2014/main" id="{D8CDA5DF-A1C0-4E47-968C-A08A9D4426A5}"/>
              </a:ext>
            </a:extLst>
          </p:cNvPr>
          <p:cNvSpPr txBox="1"/>
          <p:nvPr userDrawn="1"/>
        </p:nvSpPr>
        <p:spPr>
          <a:xfrm>
            <a:off x="1634490" y="6522330"/>
            <a:ext cx="1805940" cy="338554"/>
          </a:xfrm>
          <a:prstGeom prst="rect">
            <a:avLst/>
          </a:prstGeom>
          <a:noFill/>
        </p:spPr>
        <p:txBody>
          <a:bodyPr wrap="square" rtlCol="0">
            <a:spAutoFit/>
          </a:bodyPr>
          <a:lstStyle/>
          <a:p>
            <a:r>
              <a:rPr lang="zh-CN" altLang="en-US" sz="1600" b="0" u="none" baseline="0" dirty="0">
                <a:solidFill>
                  <a:schemeClr val="bg1"/>
                </a:solidFill>
                <a:latin typeface="Times New Roman" panose="02020603050405020304" pitchFamily="18" charset="0"/>
                <a:ea typeface="楷体" panose="02010609060101010101" pitchFamily="49" charset="-122"/>
              </a:rPr>
              <a:t>北京工业大学</a:t>
            </a:r>
            <a:r>
              <a:rPr lang="en-US" altLang="zh-CN" sz="1600" b="0" u="none" baseline="0" dirty="0">
                <a:solidFill>
                  <a:schemeClr val="bg1"/>
                </a:solidFill>
                <a:latin typeface="Times New Roman" panose="02020603050405020304" pitchFamily="18" charset="0"/>
                <a:ea typeface="楷体" panose="02010609060101010101" pitchFamily="49" charset="-122"/>
              </a:rPr>
              <a:t>	</a:t>
            </a:r>
            <a:endParaRPr lang="zh-CN" altLang="en-US" sz="1600" b="0" u="none" baseline="0" dirty="0">
              <a:solidFill>
                <a:schemeClr val="bg1"/>
              </a:solidFill>
              <a:latin typeface="Times New Roman" panose="02020603050405020304" pitchFamily="18" charset="0"/>
              <a:ea typeface="楷体" panose="02010609060101010101" pitchFamily="49" charset="-122"/>
            </a:endParaRPr>
          </a:p>
        </p:txBody>
      </p:sp>
      <p:sp>
        <p:nvSpPr>
          <p:cNvPr id="13" name="文本框 12">
            <a:extLst>
              <a:ext uri="{FF2B5EF4-FFF2-40B4-BE49-F238E27FC236}">
                <a16:creationId xmlns:a16="http://schemas.microsoft.com/office/drawing/2014/main" id="{DC730D56-FF23-4F3B-8BEE-CEBF4DD0A7CB}"/>
              </a:ext>
            </a:extLst>
          </p:cNvPr>
          <p:cNvSpPr txBox="1"/>
          <p:nvPr userDrawn="1"/>
        </p:nvSpPr>
        <p:spPr>
          <a:xfrm>
            <a:off x="3440429" y="6494754"/>
            <a:ext cx="2817495" cy="338554"/>
          </a:xfrm>
          <a:prstGeom prst="rect">
            <a:avLst/>
          </a:prstGeom>
          <a:noFill/>
        </p:spPr>
        <p:txBody>
          <a:bodyPr wrap="square" rtlCol="0">
            <a:spAutoFit/>
          </a:bodyPr>
          <a:lstStyle/>
          <a:p>
            <a:r>
              <a:rPr lang="en-US" altLang="zh-CN" sz="1600" b="0" u="none" baseline="0" dirty="0">
                <a:solidFill>
                  <a:srgbClr val="0D97C0"/>
                </a:solidFill>
                <a:latin typeface="Times New Roman" panose="02020603050405020304" pitchFamily="18" charset="0"/>
                <a:ea typeface="楷体" panose="02010609060101010101" pitchFamily="49" charset="-122"/>
              </a:rPr>
              <a:t>zy19970@mails.bjut.edu.cn</a:t>
            </a:r>
            <a:endParaRPr lang="zh-CN" altLang="en-US" sz="1600" b="0" u="none" baseline="0" dirty="0">
              <a:solidFill>
                <a:srgbClr val="0D97C0"/>
              </a:solidFill>
              <a:latin typeface="Times New Roman" panose="02020603050405020304" pitchFamily="18" charset="0"/>
              <a:ea typeface="楷体" panose="02010609060101010101" pitchFamily="49" charset="-122"/>
            </a:endParaRPr>
          </a:p>
        </p:txBody>
      </p:sp>
      <p:sp>
        <p:nvSpPr>
          <p:cNvPr id="15" name="内容占位符 14">
            <a:extLst>
              <a:ext uri="{FF2B5EF4-FFF2-40B4-BE49-F238E27FC236}">
                <a16:creationId xmlns:a16="http://schemas.microsoft.com/office/drawing/2014/main" id="{B40B8B99-F039-4127-BB00-E93F9D5CBCCD}"/>
              </a:ext>
            </a:extLst>
          </p:cNvPr>
          <p:cNvSpPr>
            <a:spLocks noGrp="1"/>
          </p:cNvSpPr>
          <p:nvPr>
            <p:ph sz="quarter" idx="10"/>
          </p:nvPr>
        </p:nvSpPr>
        <p:spPr>
          <a:xfrm>
            <a:off x="522288" y="1666876"/>
            <a:ext cx="11132683" cy="4629150"/>
          </a:xfrm>
        </p:spPr>
        <p:txBody>
          <a:bodyPr vert="horz" lIns="91440" tIns="45720" rIns="91440" bIns="45720" rtlCol="0">
            <a:normAutofit/>
          </a:bodyPr>
          <a:lstStyle>
            <a:lvl1pPr marL="0" indent="0" algn="just">
              <a:lnSpc>
                <a:spcPct val="120000"/>
              </a:lnSpc>
              <a:buNone/>
              <a:defRPr lang="zh-CN" altLang="en-US" b="1" smtClean="0">
                <a:solidFill>
                  <a:schemeClr val="tx1"/>
                </a:solidFill>
                <a:latin typeface="微软雅黑" panose="020B0503020204020204" pitchFamily="34" charset="-122"/>
                <a:ea typeface="微软雅黑" panose="020B0503020204020204" pitchFamily="34" charset="-122"/>
              </a:defRPr>
            </a:lvl1pPr>
            <a:lvl2pPr marL="457200" indent="0" algn="just">
              <a:lnSpc>
                <a:spcPct val="120000"/>
              </a:lnSpc>
              <a:buNone/>
              <a:defRPr lang="zh-CN" altLang="en-US" b="1" smtClean="0">
                <a:solidFill>
                  <a:schemeClr val="tx1"/>
                </a:solidFill>
                <a:latin typeface="微软雅黑" panose="020B0503020204020204" pitchFamily="34" charset="-122"/>
                <a:ea typeface="微软雅黑" panose="020B0503020204020204" pitchFamily="34" charset="-122"/>
              </a:defRPr>
            </a:lvl2pPr>
            <a:lvl3pPr marL="914400" indent="0" algn="just">
              <a:lnSpc>
                <a:spcPct val="120000"/>
              </a:lnSpc>
              <a:buNone/>
              <a:defRPr lang="zh-CN" altLang="en-US" b="1" smtClean="0">
                <a:solidFill>
                  <a:schemeClr val="tx1"/>
                </a:solidFill>
                <a:latin typeface="微软雅黑" panose="020B0503020204020204" pitchFamily="34" charset="-122"/>
                <a:ea typeface="微软雅黑" panose="020B0503020204020204" pitchFamily="34" charset="-122"/>
              </a:defRPr>
            </a:lvl3pPr>
            <a:lvl4pPr marL="1371600" indent="0" algn="just">
              <a:lnSpc>
                <a:spcPct val="120000"/>
              </a:lnSpc>
              <a:buNone/>
              <a:defRPr lang="zh-CN" altLang="en-US" b="1" smtClean="0">
                <a:solidFill>
                  <a:schemeClr val="tx1"/>
                </a:solidFill>
                <a:latin typeface="微软雅黑" panose="020B0503020204020204" pitchFamily="34" charset="-122"/>
                <a:ea typeface="微软雅黑" panose="020B0503020204020204" pitchFamily="34" charset="-122"/>
              </a:defRPr>
            </a:lvl4pPr>
            <a:lvl5pPr marL="1828800" indent="0" algn="just">
              <a:lnSpc>
                <a:spcPct val="120000"/>
              </a:lnSpc>
              <a:buNone/>
              <a:defRPr lang="zh-CN" altLang="en-US" b="1">
                <a:solidFill>
                  <a:schemeClr val="tx1"/>
                </a:solidFill>
                <a:latin typeface="微软雅黑" panose="020B0503020204020204" pitchFamily="34" charset="-122"/>
                <a:ea typeface="微软雅黑" panose="020B0503020204020204" pitchFamily="34" charset="-122"/>
              </a:defRPr>
            </a:lvl5pPr>
          </a:lstStyle>
          <a:p>
            <a:pPr lvl="0">
              <a:lnSpc>
                <a:spcPct val="150000"/>
              </a:lnSpc>
            </a:pPr>
            <a:r>
              <a:rPr lang="zh-CN" altLang="en-US"/>
              <a:t>单击此处编辑母版文本样式</a:t>
            </a:r>
          </a:p>
          <a:p>
            <a:pPr lvl="1">
              <a:lnSpc>
                <a:spcPct val="150000"/>
              </a:lnSpc>
            </a:pPr>
            <a:r>
              <a:rPr lang="zh-CN" altLang="en-US"/>
              <a:t>二级</a:t>
            </a:r>
          </a:p>
          <a:p>
            <a:pPr lvl="2">
              <a:lnSpc>
                <a:spcPct val="150000"/>
              </a:lnSpc>
            </a:pPr>
            <a:r>
              <a:rPr lang="zh-CN" altLang="en-US"/>
              <a:t>三级</a:t>
            </a:r>
          </a:p>
          <a:p>
            <a:pPr lvl="3">
              <a:lnSpc>
                <a:spcPct val="150000"/>
              </a:lnSpc>
            </a:pPr>
            <a:r>
              <a:rPr lang="zh-CN" altLang="en-US"/>
              <a:t>四级</a:t>
            </a:r>
          </a:p>
          <a:p>
            <a:pPr lvl="4">
              <a:lnSpc>
                <a:spcPct val="150000"/>
              </a:lnSpc>
            </a:pPr>
            <a:r>
              <a:rPr lang="zh-CN" altLang="en-US"/>
              <a:t>五级</a:t>
            </a:r>
          </a:p>
        </p:txBody>
      </p:sp>
    </p:spTree>
    <p:extLst>
      <p:ext uri="{BB962C8B-B14F-4D97-AF65-F5344CB8AC3E}">
        <p14:creationId xmlns:p14="http://schemas.microsoft.com/office/powerpoint/2010/main" val="2005334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白色极简_校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2CACD2-4340-4718-8F23-0A31F712965D}"/>
              </a:ext>
            </a:extLst>
          </p:cNvPr>
          <p:cNvSpPr>
            <a:spLocks noGrp="1"/>
          </p:cNvSpPr>
          <p:nvPr>
            <p:ph type="ctrTitle"/>
          </p:nvPr>
        </p:nvSpPr>
        <p:spPr>
          <a:xfrm>
            <a:off x="0" y="157280"/>
            <a:ext cx="5321300" cy="558258"/>
          </a:xfrm>
          <a:solidFill>
            <a:srgbClr val="0D97C0"/>
          </a:solidFill>
          <a:ln>
            <a:noFill/>
          </a:ln>
        </p:spPr>
        <p:txBody>
          <a:bodyPr vert="horz" lIns="91440" tIns="45720" rIns="91440" bIns="45720" rtlCol="0" anchor="ctr">
            <a:normAutofit/>
          </a:bodyPr>
          <a:lstStyle>
            <a:lvl1pPr>
              <a:defRPr lang="zh-CN" altLang="en-US" sz="3200" b="1">
                <a:solidFill>
                  <a:schemeClr val="bg1"/>
                </a:solidFill>
                <a:latin typeface="微软雅黑" panose="020B0503020204020204" pitchFamily="34" charset="-122"/>
                <a:ea typeface="微软雅黑" panose="020B0503020204020204" pitchFamily="34" charset="-122"/>
              </a:defRPr>
            </a:lvl1pPr>
          </a:lstStyle>
          <a:p>
            <a:pPr lvl="0"/>
            <a:r>
              <a:rPr lang="zh-CN" altLang="en-US"/>
              <a:t>单击此处编辑母版标题样式</a:t>
            </a:r>
          </a:p>
        </p:txBody>
      </p:sp>
      <p:sp>
        <p:nvSpPr>
          <p:cNvPr id="3" name="副标题 2">
            <a:extLst>
              <a:ext uri="{FF2B5EF4-FFF2-40B4-BE49-F238E27FC236}">
                <a16:creationId xmlns:a16="http://schemas.microsoft.com/office/drawing/2014/main" id="{DAB56A41-7F1E-4CF9-B85D-08FE5550FE03}"/>
              </a:ext>
            </a:extLst>
          </p:cNvPr>
          <p:cNvSpPr>
            <a:spLocks noGrp="1"/>
          </p:cNvSpPr>
          <p:nvPr>
            <p:ph type="subTitle" idx="1"/>
          </p:nvPr>
        </p:nvSpPr>
        <p:spPr>
          <a:xfrm>
            <a:off x="522288" y="902648"/>
            <a:ext cx="5097462" cy="508795"/>
          </a:xfrm>
        </p:spPr>
        <p:txBody>
          <a:bodyPr vert="horz" lIns="91440" tIns="45720" rIns="91440" bIns="45720" rtlCol="0">
            <a:noAutofit/>
          </a:bodyPr>
          <a:lstStyle>
            <a:lvl1pPr marL="0" indent="0">
              <a:buNone/>
              <a:defRPr lang="zh-CN" altLang="en-US" b="1">
                <a:solidFill>
                  <a:srgbClr val="0D97C0"/>
                </a:solidFill>
                <a:latin typeface="微软雅黑" panose="020B0503020204020204" pitchFamily="34" charset="-122"/>
                <a:ea typeface="微软雅黑" panose="020B0503020204020204" pitchFamily="34" charset="-122"/>
              </a:defRPr>
            </a:lvl1pPr>
          </a:lstStyle>
          <a:p>
            <a:pPr marL="228600" lvl="0" indent="-228600"/>
            <a:r>
              <a:rPr lang="zh-CN" altLang="en-US"/>
              <a:t>单击此处编辑母版副标题样式</a:t>
            </a:r>
            <a:endParaRPr lang="zh-CN" altLang="en-US" dirty="0"/>
          </a:p>
        </p:txBody>
      </p:sp>
      <p:sp>
        <p:nvSpPr>
          <p:cNvPr id="8" name="矩形 7">
            <a:extLst>
              <a:ext uri="{FF2B5EF4-FFF2-40B4-BE49-F238E27FC236}">
                <a16:creationId xmlns:a16="http://schemas.microsoft.com/office/drawing/2014/main" id="{2E45D507-9B17-4146-8E6A-3B22C5398E5E}"/>
              </a:ext>
            </a:extLst>
          </p:cNvPr>
          <p:cNvSpPr/>
          <p:nvPr userDrawn="1"/>
        </p:nvSpPr>
        <p:spPr>
          <a:xfrm>
            <a:off x="0" y="707093"/>
            <a:ext cx="9718369" cy="3600"/>
          </a:xfrm>
          <a:prstGeom prst="rect">
            <a:avLst/>
          </a:prstGeom>
          <a:solidFill>
            <a:srgbClr val="0D97C0"/>
          </a:solidFill>
          <a:ln>
            <a:solidFill>
              <a:srgbClr val="0D9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9" name="矩形 8">
            <a:extLst>
              <a:ext uri="{FF2B5EF4-FFF2-40B4-BE49-F238E27FC236}">
                <a16:creationId xmlns:a16="http://schemas.microsoft.com/office/drawing/2014/main" id="{4F32C365-04AB-4593-89C1-59960CF45555}"/>
              </a:ext>
            </a:extLst>
          </p:cNvPr>
          <p:cNvSpPr/>
          <p:nvPr userDrawn="1"/>
        </p:nvSpPr>
        <p:spPr>
          <a:xfrm>
            <a:off x="0" y="6497638"/>
            <a:ext cx="12192000"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2" dirty="0">
              <a:solidFill>
                <a:prstClr val="white"/>
              </a:solidFill>
            </a:endParaRPr>
          </a:p>
        </p:txBody>
      </p:sp>
      <p:sp>
        <p:nvSpPr>
          <p:cNvPr id="10" name="矩形 9">
            <a:extLst>
              <a:ext uri="{FF2B5EF4-FFF2-40B4-BE49-F238E27FC236}">
                <a16:creationId xmlns:a16="http://schemas.microsoft.com/office/drawing/2014/main" id="{76426AAD-0A48-43B9-A243-F12B859542FA}"/>
              </a:ext>
            </a:extLst>
          </p:cNvPr>
          <p:cNvSpPr/>
          <p:nvPr userDrawn="1"/>
        </p:nvSpPr>
        <p:spPr>
          <a:xfrm>
            <a:off x="11247227" y="6497638"/>
            <a:ext cx="944775" cy="360362"/>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ctr" fontAlgn="base">
              <a:spcBef>
                <a:spcPct val="0"/>
              </a:spcBef>
              <a:spcAft>
                <a:spcPct val="0"/>
              </a:spcAft>
            </a:pPr>
            <a:fld id="{677FF5B8-A162-48EC-849B-0011207F2481}" type="slidenum">
              <a:rPr lang="zh-CN" altLang="en-US" b="0">
                <a:solidFill>
                  <a:srgbClr val="0097C4"/>
                </a:solidFill>
                <a:latin typeface="Bodoni MT Black" panose="02070A03080606020203" pitchFamily="18" charset="0"/>
                <a:ea typeface="微软雅黑" panose="020B0503020204020204" pitchFamily="34" charset="-122"/>
              </a:rPr>
              <a:pPr lvl="0" algn="ctr" fontAlgn="base">
                <a:spcBef>
                  <a:spcPct val="0"/>
                </a:spcBef>
                <a:spcAft>
                  <a:spcPct val="0"/>
                </a:spcAft>
              </a:pPr>
              <a:t>‹#›</a:t>
            </a:fld>
            <a:endParaRPr lang="zh-CN" altLang="en-US" b="0" dirty="0">
              <a:solidFill>
                <a:srgbClr val="0097C4"/>
              </a:solidFill>
              <a:latin typeface="Bodoni MT Black" panose="02070A03080606020203" pitchFamily="18" charset="0"/>
              <a:ea typeface="微软雅黑" panose="020B0503020204020204" pitchFamily="34" charset="-122"/>
            </a:endParaRPr>
          </a:p>
        </p:txBody>
      </p:sp>
      <p:sp>
        <p:nvSpPr>
          <p:cNvPr id="11" name="文本框 10">
            <a:extLst>
              <a:ext uri="{FF2B5EF4-FFF2-40B4-BE49-F238E27FC236}">
                <a16:creationId xmlns:a16="http://schemas.microsoft.com/office/drawing/2014/main" id="{20E0CD48-C5B8-4A25-9D47-21F318492878}"/>
              </a:ext>
            </a:extLst>
          </p:cNvPr>
          <p:cNvSpPr txBox="1"/>
          <p:nvPr userDrawn="1"/>
        </p:nvSpPr>
        <p:spPr>
          <a:xfrm>
            <a:off x="406400" y="6522330"/>
            <a:ext cx="1041076" cy="338554"/>
          </a:xfrm>
          <a:prstGeom prst="rect">
            <a:avLst/>
          </a:prstGeom>
          <a:noFill/>
        </p:spPr>
        <p:txBody>
          <a:bodyPr wrap="square" rtlCol="0">
            <a:spAutoFit/>
          </a:bodyPr>
          <a:lstStyle/>
          <a:p>
            <a:r>
              <a:rPr lang="zh-CN" altLang="en-US" sz="1600" b="0" u="none" baseline="0" dirty="0">
                <a:solidFill>
                  <a:srgbClr val="0D97C0"/>
                </a:solidFill>
                <a:latin typeface="Times New Roman" panose="02020603050405020304" pitchFamily="18" charset="0"/>
                <a:ea typeface="楷体" panose="02010609060101010101" pitchFamily="49" charset="-122"/>
              </a:rPr>
              <a:t>名字</a:t>
            </a:r>
          </a:p>
        </p:txBody>
      </p:sp>
      <p:sp>
        <p:nvSpPr>
          <p:cNvPr id="12" name="文本框 11">
            <a:extLst>
              <a:ext uri="{FF2B5EF4-FFF2-40B4-BE49-F238E27FC236}">
                <a16:creationId xmlns:a16="http://schemas.microsoft.com/office/drawing/2014/main" id="{D8CDA5DF-A1C0-4E47-968C-A08A9D4426A5}"/>
              </a:ext>
            </a:extLst>
          </p:cNvPr>
          <p:cNvSpPr txBox="1"/>
          <p:nvPr userDrawn="1"/>
        </p:nvSpPr>
        <p:spPr>
          <a:xfrm>
            <a:off x="1634490" y="6522330"/>
            <a:ext cx="1805940" cy="338554"/>
          </a:xfrm>
          <a:prstGeom prst="rect">
            <a:avLst/>
          </a:prstGeom>
          <a:noFill/>
        </p:spPr>
        <p:txBody>
          <a:bodyPr wrap="square" rtlCol="0">
            <a:spAutoFit/>
          </a:bodyPr>
          <a:lstStyle/>
          <a:p>
            <a:r>
              <a:rPr lang="zh-CN" altLang="en-US" sz="1600" b="0" u="none" baseline="0" dirty="0">
                <a:solidFill>
                  <a:schemeClr val="bg1"/>
                </a:solidFill>
                <a:latin typeface="Times New Roman" panose="02020603050405020304" pitchFamily="18" charset="0"/>
                <a:ea typeface="楷体" panose="02010609060101010101" pitchFamily="49" charset="-122"/>
              </a:rPr>
              <a:t>北京工业大学</a:t>
            </a:r>
            <a:r>
              <a:rPr lang="en-US" altLang="zh-CN" sz="1600" b="0" u="none" baseline="0" dirty="0">
                <a:solidFill>
                  <a:schemeClr val="bg1"/>
                </a:solidFill>
                <a:latin typeface="Times New Roman" panose="02020603050405020304" pitchFamily="18" charset="0"/>
                <a:ea typeface="楷体" panose="02010609060101010101" pitchFamily="49" charset="-122"/>
              </a:rPr>
              <a:t>	</a:t>
            </a:r>
            <a:endParaRPr lang="zh-CN" altLang="en-US" sz="1600" b="0" u="none" baseline="0" dirty="0">
              <a:solidFill>
                <a:schemeClr val="bg1"/>
              </a:solidFill>
              <a:latin typeface="Times New Roman" panose="02020603050405020304" pitchFamily="18" charset="0"/>
              <a:ea typeface="楷体" panose="02010609060101010101" pitchFamily="49" charset="-122"/>
            </a:endParaRPr>
          </a:p>
        </p:txBody>
      </p:sp>
      <p:sp>
        <p:nvSpPr>
          <p:cNvPr id="13" name="文本框 12">
            <a:extLst>
              <a:ext uri="{FF2B5EF4-FFF2-40B4-BE49-F238E27FC236}">
                <a16:creationId xmlns:a16="http://schemas.microsoft.com/office/drawing/2014/main" id="{DC730D56-FF23-4F3B-8BEE-CEBF4DD0A7CB}"/>
              </a:ext>
            </a:extLst>
          </p:cNvPr>
          <p:cNvSpPr txBox="1"/>
          <p:nvPr userDrawn="1"/>
        </p:nvSpPr>
        <p:spPr>
          <a:xfrm>
            <a:off x="3440429" y="6494754"/>
            <a:ext cx="2817495" cy="338554"/>
          </a:xfrm>
          <a:prstGeom prst="rect">
            <a:avLst/>
          </a:prstGeom>
          <a:noFill/>
        </p:spPr>
        <p:txBody>
          <a:bodyPr wrap="square" rtlCol="0">
            <a:spAutoFit/>
          </a:bodyPr>
          <a:lstStyle/>
          <a:p>
            <a:r>
              <a:rPr lang="en-US" altLang="zh-CN" sz="1600" b="0" u="none" baseline="0" dirty="0">
                <a:solidFill>
                  <a:srgbClr val="0D97C0"/>
                </a:solidFill>
                <a:latin typeface="Times New Roman" panose="02020603050405020304" pitchFamily="18" charset="0"/>
                <a:ea typeface="楷体" panose="02010609060101010101" pitchFamily="49" charset="-122"/>
              </a:rPr>
              <a:t>zy19970@mails.bjut.edu.cn</a:t>
            </a:r>
            <a:endParaRPr lang="zh-CN" altLang="en-US" sz="1600" b="0" u="none" baseline="0" dirty="0">
              <a:solidFill>
                <a:srgbClr val="0D97C0"/>
              </a:solidFill>
              <a:latin typeface="Times New Roman" panose="02020603050405020304" pitchFamily="18" charset="0"/>
              <a:ea typeface="楷体" panose="02010609060101010101" pitchFamily="49" charset="-122"/>
            </a:endParaRPr>
          </a:p>
        </p:txBody>
      </p:sp>
      <p:sp>
        <p:nvSpPr>
          <p:cNvPr id="15" name="内容占位符 14">
            <a:extLst>
              <a:ext uri="{FF2B5EF4-FFF2-40B4-BE49-F238E27FC236}">
                <a16:creationId xmlns:a16="http://schemas.microsoft.com/office/drawing/2014/main" id="{B40B8B99-F039-4127-BB00-E93F9D5CBCCD}"/>
              </a:ext>
            </a:extLst>
          </p:cNvPr>
          <p:cNvSpPr>
            <a:spLocks noGrp="1"/>
          </p:cNvSpPr>
          <p:nvPr>
            <p:ph sz="quarter" idx="10"/>
          </p:nvPr>
        </p:nvSpPr>
        <p:spPr>
          <a:xfrm>
            <a:off x="522288" y="1666876"/>
            <a:ext cx="11132683" cy="4629150"/>
          </a:xfrm>
        </p:spPr>
        <p:txBody>
          <a:bodyPr vert="horz" lIns="91440" tIns="45720" rIns="91440" bIns="45720" rtlCol="0">
            <a:normAutofit/>
          </a:bodyPr>
          <a:lstStyle>
            <a:lvl1pPr marL="0" indent="0" algn="just">
              <a:buNone/>
              <a:defRPr lang="zh-CN" altLang="en-US" b="1" smtClean="0">
                <a:solidFill>
                  <a:schemeClr val="tx1"/>
                </a:solidFill>
                <a:latin typeface="微软雅黑" panose="020B0503020204020204" pitchFamily="34" charset="-122"/>
                <a:ea typeface="微软雅黑" panose="020B0503020204020204" pitchFamily="34" charset="-122"/>
              </a:defRPr>
            </a:lvl1pPr>
            <a:lvl2pPr marL="457200" indent="0" algn="just">
              <a:buNone/>
              <a:defRPr lang="zh-CN" altLang="en-US" b="1" smtClean="0">
                <a:solidFill>
                  <a:schemeClr val="tx1"/>
                </a:solidFill>
                <a:latin typeface="微软雅黑" panose="020B0503020204020204" pitchFamily="34" charset="-122"/>
                <a:ea typeface="微软雅黑" panose="020B0503020204020204" pitchFamily="34" charset="-122"/>
              </a:defRPr>
            </a:lvl2pPr>
            <a:lvl3pPr marL="914400" indent="0" algn="just">
              <a:buNone/>
              <a:defRPr lang="zh-CN" altLang="en-US" b="1" smtClean="0">
                <a:solidFill>
                  <a:schemeClr val="tx1"/>
                </a:solidFill>
                <a:latin typeface="微软雅黑" panose="020B0503020204020204" pitchFamily="34" charset="-122"/>
                <a:ea typeface="微软雅黑" panose="020B0503020204020204" pitchFamily="34" charset="-122"/>
              </a:defRPr>
            </a:lvl3pPr>
            <a:lvl4pPr marL="1371600" indent="0" algn="just">
              <a:buNone/>
              <a:defRPr lang="zh-CN" altLang="en-US" b="1" smtClean="0">
                <a:solidFill>
                  <a:schemeClr val="tx1"/>
                </a:solidFill>
                <a:latin typeface="微软雅黑" panose="020B0503020204020204" pitchFamily="34" charset="-122"/>
                <a:ea typeface="微软雅黑" panose="020B0503020204020204" pitchFamily="34" charset="-122"/>
              </a:defRPr>
            </a:lvl4pPr>
            <a:lvl5pPr marL="1828800" indent="0" algn="just">
              <a:buNone/>
              <a:defRPr lang="zh-CN" altLang="en-US" b="1">
                <a:solidFill>
                  <a:schemeClr val="tx1"/>
                </a:solidFill>
                <a:latin typeface="微软雅黑" panose="020B0503020204020204" pitchFamily="34" charset="-122"/>
                <a:ea typeface="微软雅黑" panose="020B0503020204020204" pitchFamily="34" charset="-122"/>
              </a:defRPr>
            </a:lvl5pPr>
          </a:lstStyle>
          <a:p>
            <a:pPr lvl="0">
              <a:lnSpc>
                <a:spcPct val="150000"/>
              </a:lnSpc>
            </a:pPr>
            <a:r>
              <a:rPr lang="zh-CN" altLang="en-US"/>
              <a:t>单击此处编辑母版文本样式</a:t>
            </a:r>
          </a:p>
          <a:p>
            <a:pPr lvl="1">
              <a:lnSpc>
                <a:spcPct val="150000"/>
              </a:lnSpc>
            </a:pPr>
            <a:r>
              <a:rPr lang="zh-CN" altLang="en-US"/>
              <a:t>二级</a:t>
            </a:r>
          </a:p>
          <a:p>
            <a:pPr lvl="2">
              <a:lnSpc>
                <a:spcPct val="150000"/>
              </a:lnSpc>
            </a:pPr>
            <a:r>
              <a:rPr lang="zh-CN" altLang="en-US"/>
              <a:t>三级</a:t>
            </a:r>
          </a:p>
          <a:p>
            <a:pPr lvl="3">
              <a:lnSpc>
                <a:spcPct val="150000"/>
              </a:lnSpc>
            </a:pPr>
            <a:r>
              <a:rPr lang="zh-CN" altLang="en-US"/>
              <a:t>四级</a:t>
            </a:r>
          </a:p>
          <a:p>
            <a:pPr lvl="4">
              <a:lnSpc>
                <a:spcPct val="150000"/>
              </a:lnSpc>
            </a:pPr>
            <a:r>
              <a:rPr lang="zh-CN" altLang="en-US"/>
              <a:t>五级</a:t>
            </a:r>
            <a:endParaRPr lang="zh-CN" altLang="en-US" dirty="0"/>
          </a:p>
        </p:txBody>
      </p:sp>
      <p:pic>
        <p:nvPicPr>
          <p:cNvPr id="5" name="图形 4">
            <a:extLst>
              <a:ext uri="{FF2B5EF4-FFF2-40B4-BE49-F238E27FC236}">
                <a16:creationId xmlns:a16="http://schemas.microsoft.com/office/drawing/2014/main" id="{AD7A24FE-84F2-4F91-B8F8-82633A37AC8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16570" y="200473"/>
            <a:ext cx="2446855" cy="485327"/>
          </a:xfrm>
          <a:prstGeom prst="rect">
            <a:avLst/>
          </a:prstGeom>
        </p:spPr>
      </p:pic>
    </p:spTree>
    <p:extLst>
      <p:ext uri="{BB962C8B-B14F-4D97-AF65-F5344CB8AC3E}">
        <p14:creationId xmlns:p14="http://schemas.microsoft.com/office/powerpoint/2010/main" val="3406485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603ADD2-8F38-4BAA-B33B-B4601C4B49EC}"/>
              </a:ext>
            </a:extLst>
          </p:cNvPr>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C325469-DF70-4BDC-8449-7A1D51A22B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B0D65D6-2D0F-47AD-9C82-C4E46085506D}"/>
              </a:ext>
            </a:extLst>
          </p:cNvPr>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DF01D9-C817-45DF-837E-7F2D9ACA510E}" type="datetimeFigureOut">
              <a:rPr lang="zh-CN" altLang="en-US" smtClean="0"/>
              <a:t>2025/3/24</a:t>
            </a:fld>
            <a:endParaRPr lang="zh-CN" altLang="en-US"/>
          </a:p>
        </p:txBody>
      </p:sp>
      <p:sp>
        <p:nvSpPr>
          <p:cNvPr id="5" name="页脚占位符 4">
            <a:extLst>
              <a:ext uri="{FF2B5EF4-FFF2-40B4-BE49-F238E27FC236}">
                <a16:creationId xmlns:a16="http://schemas.microsoft.com/office/drawing/2014/main" id="{1B9BF6A4-2C00-4E73-8A4F-465CD34A5297}"/>
              </a:ext>
            </a:extLst>
          </p:cNvPr>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5FB4B03-0F8D-42E8-B199-72F7FA8692D7}"/>
              </a:ext>
            </a:extLst>
          </p:cNvPr>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E1EA5D-6212-4258-9A85-982A0B9CAE65}" type="slidenum">
              <a:rPr lang="zh-CN" altLang="en-US" smtClean="0"/>
              <a:t>‹#›</a:t>
            </a:fld>
            <a:endParaRPr lang="zh-CN" altLang="en-US"/>
          </a:p>
        </p:txBody>
      </p:sp>
    </p:spTree>
    <p:extLst>
      <p:ext uri="{BB962C8B-B14F-4D97-AF65-F5344CB8AC3E}">
        <p14:creationId xmlns:p14="http://schemas.microsoft.com/office/powerpoint/2010/main" val="13141460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97" r:id="rId7"/>
    <p:sldLayoutId id="2147483694" r:id="rId8"/>
    <p:sldLayoutId id="2147483696" r:id="rId9"/>
    <p:sldLayoutId id="214748368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FA2C427-6DBA-4214-982E-1CC3495972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A76506E-C0C1-437A-857B-2F6EE67F8F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914B87-264E-4F91-A62A-AE1E9FB607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F84666-61CF-4C79-B611-D58C5F11E63F}" type="datetimeFigureOut">
              <a:rPr lang="zh-CN" altLang="en-US" smtClean="0"/>
              <a:t>2025/3/24</a:t>
            </a:fld>
            <a:endParaRPr lang="zh-CN" altLang="en-US"/>
          </a:p>
        </p:txBody>
      </p:sp>
      <p:sp>
        <p:nvSpPr>
          <p:cNvPr id="5" name="页脚占位符 4">
            <a:extLst>
              <a:ext uri="{FF2B5EF4-FFF2-40B4-BE49-F238E27FC236}">
                <a16:creationId xmlns:a16="http://schemas.microsoft.com/office/drawing/2014/main" id="{48C91F76-3FAD-422E-976A-0C637C2B48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EAC084C-E1EF-4E70-BE34-A03DE4117E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2BE5F7-BD25-438D-AD64-0A83D91C93C4}" type="slidenum">
              <a:rPr lang="zh-CN" altLang="en-US" smtClean="0"/>
              <a:t>‹#›</a:t>
            </a:fld>
            <a:endParaRPr lang="zh-CN" altLang="en-US"/>
          </a:p>
        </p:txBody>
      </p:sp>
    </p:spTree>
    <p:extLst>
      <p:ext uri="{BB962C8B-B14F-4D97-AF65-F5344CB8AC3E}">
        <p14:creationId xmlns:p14="http://schemas.microsoft.com/office/powerpoint/2010/main" val="2213975026"/>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9" r:id="rId3"/>
    <p:sldLayoutId id="2147483710" r:id="rId4"/>
    <p:sldLayoutId id="2147483711" r:id="rId5"/>
    <p:sldLayoutId id="2147483712" r:id="rId6"/>
    <p:sldLayoutId id="2147483698" r:id="rId7"/>
    <p:sldLayoutId id="2147483702"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D86512B-992D-4724-AF7B-15A83C6B179E}"/>
              </a:ext>
            </a:extLst>
          </p:cNvPr>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A0CCA60-74E8-41F1-B36D-00FAC50F4C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4DA75C-6C66-4994-BAB2-615B93BF0B89}"/>
              </a:ext>
            </a:extLst>
          </p:cNvPr>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867449-9098-408F-956D-04EA2A0D1F0A}" type="datetimeFigureOut">
              <a:rPr lang="zh-CN" altLang="en-US" smtClean="0"/>
              <a:t>2025/3/24</a:t>
            </a:fld>
            <a:endParaRPr lang="zh-CN" altLang="en-US"/>
          </a:p>
        </p:txBody>
      </p:sp>
      <p:sp>
        <p:nvSpPr>
          <p:cNvPr id="5" name="页脚占位符 4">
            <a:extLst>
              <a:ext uri="{FF2B5EF4-FFF2-40B4-BE49-F238E27FC236}">
                <a16:creationId xmlns:a16="http://schemas.microsoft.com/office/drawing/2014/main" id="{4AFF6FC2-43B3-48AD-ACA7-70106F1403E6}"/>
              </a:ext>
            </a:extLst>
          </p:cNvPr>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79DFC13-5AA3-4EAD-A729-CB883224B99E}"/>
              </a:ext>
            </a:extLst>
          </p:cNvPr>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FF5A34-150D-4384-ADE0-5963A8A3C9C1}" type="slidenum">
              <a:rPr lang="zh-CN" altLang="en-US" smtClean="0"/>
              <a:t>‹#›</a:t>
            </a:fld>
            <a:endParaRPr lang="zh-CN" altLang="en-US"/>
          </a:p>
        </p:txBody>
      </p:sp>
    </p:spTree>
    <p:extLst>
      <p:ext uri="{BB962C8B-B14F-4D97-AF65-F5344CB8AC3E}">
        <p14:creationId xmlns:p14="http://schemas.microsoft.com/office/powerpoint/2010/main" val="1095079566"/>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ccjou.wordpress.com/%E6%95%99%E5%AD%B8%E5%85%89%E7%A2%9F/" TargetMode="External"/><Relationship Id="rId3" Type="http://schemas.openxmlformats.org/officeDocument/2006/relationships/hyperlink" Target="https://www.biorxiv.org/content/biorxiv/early/2022/08/19/2022.08.19.504502/F6.large.jpg" TargetMode="External"/><Relationship Id="rId7" Type="http://schemas.openxmlformats.org/officeDocument/2006/relationships/hyperlink" Target="https://en.wikipedia.org/wiki/Karush%E2%80%93Kuhn%E2%80%93Tucker_conditions"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hyperlink" Target="https://zhuanlan.zhihu.com/p/38163970" TargetMode="External"/><Relationship Id="rId5" Type="http://schemas.openxmlformats.org/officeDocument/2006/relationships/hyperlink" Target="https://i.imgur.com/Q3MA6dZ.png" TargetMode="External"/><Relationship Id="rId4" Type="http://schemas.openxmlformats.org/officeDocument/2006/relationships/hyperlink" Target="https://www.thekurzweillibrary.com/images/human-brain-connectivity-scaffold-hi-res.jpg" TargetMode="External"/><Relationship Id="rId9" Type="http://schemas.openxmlformats.org/officeDocument/2006/relationships/hyperlink" Target="https://www.fmrib.ox.ac.uk/datasets/netsi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a:extLst>
              <a:ext uri="{FF2B5EF4-FFF2-40B4-BE49-F238E27FC236}">
                <a16:creationId xmlns:a16="http://schemas.microsoft.com/office/drawing/2014/main" id="{D8F73C57-7EDF-469F-B824-745480AFFC9E}"/>
              </a:ext>
            </a:extLst>
          </p:cNvPr>
          <p:cNvSpPr>
            <a:spLocks noGrp="1"/>
          </p:cNvSpPr>
          <p:nvPr>
            <p:ph type="subTitle" idx="1"/>
          </p:nvPr>
        </p:nvSpPr>
        <p:spPr/>
        <p:txBody>
          <a:bodyPr>
            <a:normAutofit/>
          </a:bodyPr>
          <a:lstStyle/>
          <a:p>
            <a:r>
              <a:rPr lang="en-US" altLang="zh-CN" dirty="0"/>
              <a:t>21071125 </a:t>
            </a:r>
            <a:r>
              <a:rPr lang="zh-CN" altLang="en-US" dirty="0"/>
              <a:t>易思铭</a:t>
            </a:r>
          </a:p>
        </p:txBody>
      </p:sp>
      <p:sp>
        <p:nvSpPr>
          <p:cNvPr id="4" name="标题 3">
            <a:extLst>
              <a:ext uri="{FF2B5EF4-FFF2-40B4-BE49-F238E27FC236}">
                <a16:creationId xmlns:a16="http://schemas.microsoft.com/office/drawing/2014/main" id="{8EA840E5-FC55-4968-B458-944A39C4A727}"/>
              </a:ext>
            </a:extLst>
          </p:cNvPr>
          <p:cNvSpPr>
            <a:spLocks noGrp="1"/>
          </p:cNvSpPr>
          <p:nvPr>
            <p:ph type="ctrTitle"/>
          </p:nvPr>
        </p:nvSpPr>
        <p:spPr/>
        <p:txBody>
          <a:bodyPr>
            <a:normAutofit fontScale="90000"/>
          </a:bodyPr>
          <a:lstStyle/>
          <a:p>
            <a:r>
              <a:rPr lang="zh-CN" altLang="en-US" dirty="0"/>
              <a:t>基于</a:t>
            </a:r>
            <a:r>
              <a:rPr lang="zh-CN" altLang="zh-CN" dirty="0"/>
              <a:t>拓扑交换优化的深度学习脑效应连接学习方法</a:t>
            </a:r>
            <a:endParaRPr lang="zh-CN" altLang="en-US" dirty="0"/>
          </a:p>
        </p:txBody>
      </p:sp>
    </p:spTree>
    <p:extLst>
      <p:ext uri="{BB962C8B-B14F-4D97-AF65-F5344CB8AC3E}">
        <p14:creationId xmlns:p14="http://schemas.microsoft.com/office/powerpoint/2010/main" val="680708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1732D42-79B6-4E78-AC4B-4A5C16C31841}"/>
              </a:ext>
            </a:extLst>
          </p:cNvPr>
          <p:cNvSpPr>
            <a:spLocks noGrp="1"/>
          </p:cNvSpPr>
          <p:nvPr>
            <p:ph type="title"/>
          </p:nvPr>
        </p:nvSpPr>
        <p:spPr/>
        <p:txBody>
          <a:bodyPr>
            <a:normAutofit fontScale="90000"/>
          </a:bodyPr>
          <a:lstStyle/>
          <a:p>
            <a:r>
              <a:rPr lang="zh-CN" altLang="en-US" dirty="0"/>
              <a:t>方法论</a:t>
            </a:r>
            <a:r>
              <a:rPr lang="en-US" altLang="zh-CN" dirty="0"/>
              <a:t>1</a:t>
            </a:r>
            <a:r>
              <a:rPr lang="zh-CN" altLang="en-US" dirty="0"/>
              <a:t>：</a:t>
            </a:r>
            <a:r>
              <a:rPr lang="en-US" altLang="zh-CN" dirty="0"/>
              <a:t>DAGs with NO TEARS</a:t>
            </a:r>
            <a:endParaRPr lang="zh-CN" altLang="en-US" dirty="0"/>
          </a:p>
        </p:txBody>
      </p:sp>
      <p:sp>
        <p:nvSpPr>
          <p:cNvPr id="6" name="文本框 5">
            <a:extLst>
              <a:ext uri="{FF2B5EF4-FFF2-40B4-BE49-F238E27FC236}">
                <a16:creationId xmlns:a16="http://schemas.microsoft.com/office/drawing/2014/main" id="{ECE75C40-CC2A-4C5D-AA4A-E8492B872D80}"/>
              </a:ext>
            </a:extLst>
          </p:cNvPr>
          <p:cNvSpPr txBox="1"/>
          <p:nvPr/>
        </p:nvSpPr>
        <p:spPr>
          <a:xfrm>
            <a:off x="8098824" y="2503503"/>
            <a:ext cx="3894908" cy="400110"/>
          </a:xfrm>
          <a:prstGeom prst="rect">
            <a:avLst/>
          </a:prstGeom>
          <a:noFill/>
        </p:spPr>
        <p:txBody>
          <a:bodyPr wrap="square" rtlCol="0">
            <a:spAutoFit/>
          </a:bodyPr>
          <a:lstStyle/>
          <a:p>
            <a:r>
              <a:rPr lang="en-US" altLang="zh-CN" sz="2000" dirty="0">
                <a:latin typeface="Times New Roman" panose="02020603050405020304" pitchFamily="18" charset="0"/>
                <a:ea typeface="宋体" panose="02010600030101010101" pitchFamily="2" charset="-122"/>
              </a:rPr>
              <a:t>	</a:t>
            </a:r>
            <a:endParaRPr lang="zh-CN" altLang="en-US" sz="2000" dirty="0">
              <a:latin typeface="Times New Roman" panose="02020603050405020304" pitchFamily="18" charset="0"/>
              <a:ea typeface="宋体" panose="02010600030101010101" pitchFamily="2" charset="-122"/>
            </a:endParaRPr>
          </a:p>
        </p:txBody>
      </p:sp>
      <p:pic>
        <p:nvPicPr>
          <p:cNvPr id="7" name="图片 6">
            <a:extLst>
              <a:ext uri="{FF2B5EF4-FFF2-40B4-BE49-F238E27FC236}">
                <a16:creationId xmlns:a16="http://schemas.microsoft.com/office/drawing/2014/main" id="{648846D6-6DE7-4111-9F1B-759C6EC0F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025" y="2114924"/>
            <a:ext cx="7668242" cy="1577378"/>
          </a:xfrm>
          <a:prstGeom prst="rect">
            <a:avLst/>
          </a:prstGeom>
        </p:spPr>
      </p:pic>
      <p:sp>
        <p:nvSpPr>
          <p:cNvPr id="10" name="内容占位符 3">
            <a:extLst>
              <a:ext uri="{FF2B5EF4-FFF2-40B4-BE49-F238E27FC236}">
                <a16:creationId xmlns:a16="http://schemas.microsoft.com/office/drawing/2014/main" id="{A7C25A96-50F3-4BA4-AB23-858D0D772274}"/>
              </a:ext>
            </a:extLst>
          </p:cNvPr>
          <p:cNvSpPr txBox="1">
            <a:spLocks/>
          </p:cNvSpPr>
          <p:nvPr/>
        </p:nvSpPr>
        <p:spPr>
          <a:xfrm>
            <a:off x="8314943" y="1486072"/>
            <a:ext cx="3459707" cy="4724428"/>
          </a:xfrm>
          <a:prstGeom prst="rect">
            <a:avLst/>
          </a:prstGeom>
        </p:spPr>
        <p:txBody>
          <a:bodyPr vert="horz" lIns="91440" tIns="45720" rIns="91440" bIns="45720" rtlCol="0">
            <a:noAutofit/>
          </a:bodyPr>
          <a:lstStyle>
            <a:lvl1pPr marL="0" indent="0" algn="just" defTabSz="914400" rtl="0" eaLnBrk="1" latinLnBrk="0" hangingPunct="1">
              <a:lnSpc>
                <a:spcPct val="90000"/>
              </a:lnSpc>
              <a:spcBef>
                <a:spcPts val="1000"/>
              </a:spcBef>
              <a:buClr>
                <a:srgbClr val="0097C4"/>
              </a:buClr>
              <a:buFont typeface="Wingdings" panose="05000000000000000000" pitchFamily="2" charset="2"/>
              <a:buNone/>
              <a:defRPr sz="2800" kern="1200" baseline="0">
                <a:solidFill>
                  <a:schemeClr val="tx1"/>
                </a:solidFill>
                <a:latin typeface="Times New Roman" panose="02020603050405020304" pitchFamily="18" charset="0"/>
                <a:ea typeface="宋体" panose="02010600030101010101" pitchFamily="2" charset="-122"/>
                <a:cs typeface="+mn-cs"/>
              </a:defRPr>
            </a:lvl1pPr>
            <a:lvl2pPr marL="457200" indent="0" algn="just" defTabSz="914400" rtl="0" eaLnBrk="1" latinLnBrk="0" hangingPunct="1">
              <a:lnSpc>
                <a:spcPct val="90000"/>
              </a:lnSpc>
              <a:spcBef>
                <a:spcPts val="500"/>
              </a:spcBef>
              <a:buClr>
                <a:srgbClr val="0097C4"/>
              </a:buClr>
              <a:buFont typeface="Wingdings" panose="05000000000000000000" pitchFamily="2" charset="2"/>
              <a:buNone/>
              <a:defRPr sz="2400" kern="1200" baseline="0">
                <a:solidFill>
                  <a:schemeClr val="tx1"/>
                </a:solidFill>
                <a:latin typeface="Times New Roman" panose="02020603050405020304" pitchFamily="18" charset="0"/>
                <a:ea typeface="宋体" panose="02010600030101010101" pitchFamily="2" charset="-122"/>
                <a:cs typeface="+mn-cs"/>
              </a:defRPr>
            </a:lvl2pPr>
            <a:lvl3pPr marL="914400" indent="0" algn="just" defTabSz="914400" rtl="0" eaLnBrk="1" latinLnBrk="0" hangingPunct="1">
              <a:lnSpc>
                <a:spcPct val="90000"/>
              </a:lnSpc>
              <a:spcBef>
                <a:spcPts val="500"/>
              </a:spcBef>
              <a:buClr>
                <a:srgbClr val="0097C4"/>
              </a:buClr>
              <a:buFont typeface="Wingdings" panose="05000000000000000000" pitchFamily="2" charset="2"/>
              <a:buNone/>
              <a:defRPr sz="2000" kern="1200" baseline="0">
                <a:solidFill>
                  <a:schemeClr val="tx1"/>
                </a:solidFill>
                <a:latin typeface="Times New Roman" panose="02020603050405020304" pitchFamily="18" charset="0"/>
                <a:ea typeface="宋体" panose="02010600030101010101" pitchFamily="2" charset="-122"/>
                <a:cs typeface="+mn-cs"/>
              </a:defRPr>
            </a:lvl3pPr>
            <a:lvl4pPr marL="1371600" indent="0" algn="just" defTabSz="914400" rtl="0" eaLnBrk="1" latinLnBrk="0" hangingPunct="1">
              <a:lnSpc>
                <a:spcPct val="90000"/>
              </a:lnSpc>
              <a:spcBef>
                <a:spcPts val="500"/>
              </a:spcBef>
              <a:buClr>
                <a:srgbClr val="0097C4"/>
              </a:buClr>
              <a:buFont typeface="Wingdings" panose="05000000000000000000" pitchFamily="2" charset="2"/>
              <a:buNone/>
              <a:defRPr sz="1800" kern="1200" baseline="0">
                <a:solidFill>
                  <a:schemeClr val="tx1"/>
                </a:solidFill>
                <a:latin typeface="Times New Roman" panose="02020603050405020304" pitchFamily="18" charset="0"/>
                <a:ea typeface="宋体" panose="02010600030101010101" pitchFamily="2" charset="-122"/>
                <a:cs typeface="+mn-cs"/>
              </a:defRPr>
            </a:lvl4pPr>
            <a:lvl5pPr marL="1828800" indent="0" algn="just" defTabSz="914400" rtl="0" eaLnBrk="1" latinLnBrk="0" hangingPunct="1">
              <a:lnSpc>
                <a:spcPct val="90000"/>
              </a:lnSpc>
              <a:spcBef>
                <a:spcPts val="500"/>
              </a:spcBef>
              <a:buClr>
                <a:srgbClr val="0097C4"/>
              </a:buClr>
              <a:buFont typeface="Wingdings" panose="05000000000000000000" pitchFamily="2" charset="2"/>
              <a:buNone/>
              <a:defRPr sz="1800" kern="1200" baseline="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1800" dirty="0"/>
              <a:t>h(W)</a:t>
            </a:r>
            <a:r>
              <a:rPr lang="zh-CN" altLang="en-US" sz="1800" dirty="0"/>
              <a:t>及其梯度只包含评估矩阵的增长率，这个可以用已经被广泛运用的时间复杂度为</a:t>
            </a:r>
            <a:r>
              <a:rPr lang="en-US" altLang="zh-CN" sz="1800" dirty="0"/>
              <a:t>O(d</a:t>
            </a:r>
            <a:r>
              <a:rPr lang="en-US" altLang="zh-CN" sz="1800" baseline="30000" dirty="0"/>
              <a:t>3</a:t>
            </a:r>
            <a:r>
              <a:rPr lang="en-US" altLang="zh-CN" sz="1800" dirty="0"/>
              <a:t>)</a:t>
            </a:r>
            <a:r>
              <a:rPr lang="zh-CN" altLang="en-US" sz="1800" dirty="0"/>
              <a:t>的算法进行计算。</a:t>
            </a:r>
            <a:endParaRPr lang="en-US" altLang="zh-CN" sz="1800" dirty="0"/>
          </a:p>
          <a:p>
            <a:pPr>
              <a:lnSpc>
                <a:spcPct val="150000"/>
              </a:lnSpc>
            </a:pPr>
            <a:r>
              <a:rPr lang="en-US" altLang="zh-CN" sz="1800" dirty="0"/>
              <a:t>NOTEARS</a:t>
            </a:r>
            <a:r>
              <a:rPr lang="zh-CN" altLang="en-US" sz="1800" dirty="0"/>
              <a:t>算法的步骤如左图所示。</a:t>
            </a:r>
            <a:r>
              <a:rPr lang="en-US" altLang="zh-CN" sz="1800" dirty="0"/>
              <a:t>NOTEARS</a:t>
            </a:r>
            <a:r>
              <a:rPr lang="zh-CN" altLang="en-US" sz="1800" dirty="0"/>
              <a:t>算法使用</a:t>
            </a:r>
            <a:r>
              <a:rPr lang="en-US" altLang="zh-CN" sz="1800" dirty="0"/>
              <a:t>h(W)</a:t>
            </a:r>
            <a:r>
              <a:rPr lang="zh-CN" altLang="en-US" sz="1800" dirty="0"/>
              <a:t>函数来求解</a:t>
            </a:r>
            <a:r>
              <a:rPr lang="en-US" altLang="zh-CN" sz="1800" dirty="0"/>
              <a:t>Augmented </a:t>
            </a:r>
            <a:r>
              <a:rPr lang="en-US" altLang="zh-CN" sz="1800" dirty="0" err="1"/>
              <a:t>lagRangian</a:t>
            </a:r>
            <a:r>
              <a:rPr lang="zh-CN" altLang="en-US" sz="1800" dirty="0"/>
              <a:t>（增广拉格朗日函数），然后使用对偶更新来保证算法最终可以获得满足无环性约束的局部最优解。</a:t>
            </a:r>
          </a:p>
          <a:p>
            <a:pPr>
              <a:lnSpc>
                <a:spcPct val="150000"/>
              </a:lnSpc>
            </a:pPr>
            <a:endParaRPr lang="en-US" altLang="zh-CN" sz="1800" dirty="0"/>
          </a:p>
        </p:txBody>
      </p:sp>
      <p:pic>
        <p:nvPicPr>
          <p:cNvPr id="5" name="图片 4">
            <a:extLst>
              <a:ext uri="{FF2B5EF4-FFF2-40B4-BE49-F238E27FC236}">
                <a16:creationId xmlns:a16="http://schemas.microsoft.com/office/drawing/2014/main" id="{CA68A072-C52B-477A-B245-DE39F67BEC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27" y="3615596"/>
            <a:ext cx="7665935" cy="2451945"/>
          </a:xfrm>
          <a:prstGeom prst="rect">
            <a:avLst/>
          </a:prstGeom>
        </p:spPr>
      </p:pic>
      <p:sp>
        <p:nvSpPr>
          <p:cNvPr id="16" name="内容占位符 3">
            <a:extLst>
              <a:ext uri="{FF2B5EF4-FFF2-40B4-BE49-F238E27FC236}">
                <a16:creationId xmlns:a16="http://schemas.microsoft.com/office/drawing/2014/main" id="{1A7C24C6-A734-45AE-9323-DD8946369AB0}"/>
              </a:ext>
            </a:extLst>
          </p:cNvPr>
          <p:cNvSpPr txBox="1">
            <a:spLocks/>
          </p:cNvSpPr>
          <p:nvPr/>
        </p:nvSpPr>
        <p:spPr>
          <a:xfrm>
            <a:off x="417349" y="1020590"/>
            <a:ext cx="11357302" cy="4351338"/>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Clr>
                <a:srgbClr val="0097C4"/>
              </a:buClr>
              <a:buFont typeface="Wingdings" panose="05000000000000000000" pitchFamily="2" charset="2"/>
              <a:buNone/>
              <a:defRPr sz="2800" kern="1200" baseline="0">
                <a:solidFill>
                  <a:schemeClr val="tx1"/>
                </a:solidFill>
                <a:latin typeface="Times New Roman" panose="02020603050405020304" pitchFamily="18" charset="0"/>
                <a:ea typeface="宋体" panose="02010600030101010101" pitchFamily="2" charset="-122"/>
                <a:cs typeface="+mn-cs"/>
              </a:defRPr>
            </a:lvl1pPr>
            <a:lvl2pPr marL="457200" indent="0" algn="just" defTabSz="914400" rtl="0" eaLnBrk="1" latinLnBrk="0" hangingPunct="1">
              <a:lnSpc>
                <a:spcPct val="90000"/>
              </a:lnSpc>
              <a:spcBef>
                <a:spcPts val="500"/>
              </a:spcBef>
              <a:buClr>
                <a:srgbClr val="0097C4"/>
              </a:buClr>
              <a:buFont typeface="Wingdings" panose="05000000000000000000" pitchFamily="2" charset="2"/>
              <a:buNone/>
              <a:defRPr sz="2400" kern="1200" baseline="0">
                <a:solidFill>
                  <a:schemeClr val="tx1"/>
                </a:solidFill>
                <a:latin typeface="Times New Roman" panose="02020603050405020304" pitchFamily="18" charset="0"/>
                <a:ea typeface="宋体" panose="02010600030101010101" pitchFamily="2" charset="-122"/>
                <a:cs typeface="+mn-cs"/>
              </a:defRPr>
            </a:lvl2pPr>
            <a:lvl3pPr marL="914400" indent="0" algn="just" defTabSz="914400" rtl="0" eaLnBrk="1" latinLnBrk="0" hangingPunct="1">
              <a:lnSpc>
                <a:spcPct val="90000"/>
              </a:lnSpc>
              <a:spcBef>
                <a:spcPts val="500"/>
              </a:spcBef>
              <a:buClr>
                <a:srgbClr val="0097C4"/>
              </a:buClr>
              <a:buFont typeface="Wingdings" panose="05000000000000000000" pitchFamily="2" charset="2"/>
              <a:buNone/>
              <a:defRPr sz="2000" kern="1200" baseline="0">
                <a:solidFill>
                  <a:schemeClr val="tx1"/>
                </a:solidFill>
                <a:latin typeface="Times New Roman" panose="02020603050405020304" pitchFamily="18" charset="0"/>
                <a:ea typeface="宋体" panose="02010600030101010101" pitchFamily="2" charset="-122"/>
                <a:cs typeface="+mn-cs"/>
              </a:defRPr>
            </a:lvl3pPr>
            <a:lvl4pPr marL="1371600" indent="0" algn="just" defTabSz="914400" rtl="0" eaLnBrk="1" latinLnBrk="0" hangingPunct="1">
              <a:lnSpc>
                <a:spcPct val="90000"/>
              </a:lnSpc>
              <a:spcBef>
                <a:spcPts val="500"/>
              </a:spcBef>
              <a:buClr>
                <a:srgbClr val="0097C4"/>
              </a:buClr>
              <a:buFont typeface="Wingdings" panose="05000000000000000000" pitchFamily="2" charset="2"/>
              <a:buNone/>
              <a:defRPr sz="1800" kern="1200" baseline="0">
                <a:solidFill>
                  <a:schemeClr val="tx1"/>
                </a:solidFill>
                <a:latin typeface="Times New Roman" panose="02020603050405020304" pitchFamily="18" charset="0"/>
                <a:ea typeface="宋体" panose="02010600030101010101" pitchFamily="2" charset="-122"/>
                <a:cs typeface="+mn-cs"/>
              </a:defRPr>
            </a:lvl4pPr>
            <a:lvl5pPr marL="1828800" indent="0" algn="just" defTabSz="914400" rtl="0" eaLnBrk="1" latinLnBrk="0" hangingPunct="1">
              <a:lnSpc>
                <a:spcPct val="90000"/>
              </a:lnSpc>
              <a:spcBef>
                <a:spcPts val="500"/>
              </a:spcBef>
              <a:buClr>
                <a:srgbClr val="0097C4"/>
              </a:buClr>
              <a:buFont typeface="Wingdings" panose="05000000000000000000" pitchFamily="2" charset="2"/>
              <a:buNone/>
              <a:defRPr sz="1800" kern="1200" baseline="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t>NOTEARS: Non-combinatorial Optimization via Trace Exponential and Augmented </a:t>
            </a:r>
            <a:r>
              <a:rPr lang="en-US" altLang="zh-CN" sz="2000" dirty="0" err="1"/>
              <a:t>lagRangian</a:t>
            </a:r>
            <a:r>
              <a:rPr lang="en-US" altLang="zh-CN" sz="2000" dirty="0"/>
              <a:t> for Structure learning [1]</a:t>
            </a:r>
          </a:p>
          <a:p>
            <a:r>
              <a:rPr lang="zh-CN" altLang="en-US" sz="2000" dirty="0">
                <a:latin typeface="宋体" panose="02010600030101010101" pitchFamily="2" charset="-122"/>
              </a:rPr>
              <a:t>用于结构学习的通过轨迹指数和增广拉格朗日的非组合优化方法</a:t>
            </a:r>
            <a:endParaRPr lang="en-US" altLang="zh-CN" sz="2000" dirty="0">
              <a:latin typeface="宋体" panose="02010600030101010101" pitchFamily="2" charset="-122"/>
            </a:endParaRPr>
          </a:p>
          <a:p>
            <a:endParaRPr lang="en-US" altLang="zh-CN" sz="2000" dirty="0"/>
          </a:p>
        </p:txBody>
      </p:sp>
    </p:spTree>
    <p:extLst>
      <p:ext uri="{BB962C8B-B14F-4D97-AF65-F5344CB8AC3E}">
        <p14:creationId xmlns:p14="http://schemas.microsoft.com/office/powerpoint/2010/main" val="1732376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8846E8D-A377-4BA3-9AE5-577D83829C68}"/>
              </a:ext>
            </a:extLst>
          </p:cNvPr>
          <p:cNvSpPr>
            <a:spLocks noGrp="1"/>
          </p:cNvSpPr>
          <p:nvPr>
            <p:ph idx="1"/>
          </p:nvPr>
        </p:nvSpPr>
        <p:spPr>
          <a:xfrm>
            <a:off x="509600" y="1070900"/>
            <a:ext cx="11172794" cy="4351338"/>
          </a:xfrm>
        </p:spPr>
        <p:txBody>
          <a:bodyPr/>
          <a:lstStyle/>
          <a:p>
            <a:pPr>
              <a:lnSpc>
                <a:spcPct val="150000"/>
              </a:lnSpc>
            </a:pPr>
            <a:r>
              <a:rPr lang="zh-CN" altLang="en-US" sz="2000" dirty="0"/>
              <a:t>在前一篇论文的基础上，</a:t>
            </a:r>
            <a:r>
              <a:rPr lang="en-US" altLang="zh-CN" sz="2000" dirty="0"/>
              <a:t>Deng et al.</a:t>
            </a:r>
            <a:r>
              <a:rPr lang="zh-CN" altLang="en-US" sz="2000" dirty="0"/>
              <a:t>在</a:t>
            </a:r>
            <a:r>
              <a:rPr lang="en-US" altLang="zh-CN" sz="2000" dirty="0"/>
              <a:t>Optimizing NOTEARS Objectives via Topological Swaps</a:t>
            </a:r>
            <a:r>
              <a:rPr lang="zh-CN" altLang="en-US" sz="2000" dirty="0"/>
              <a:t>中提出了一种新型的双层算法来优化目标函数。</a:t>
            </a:r>
            <a:r>
              <a:rPr lang="en-US" altLang="zh-CN" sz="2000" dirty="0"/>
              <a:t>[5]</a:t>
            </a:r>
            <a:endParaRPr lang="zh-CN" altLang="en-US" sz="2000" dirty="0"/>
          </a:p>
          <a:p>
            <a:pPr>
              <a:lnSpc>
                <a:spcPct val="150000"/>
              </a:lnSpc>
            </a:pPr>
            <a:endParaRPr lang="zh-CN" altLang="en-US" sz="2000" dirty="0"/>
          </a:p>
        </p:txBody>
      </p:sp>
      <p:sp>
        <p:nvSpPr>
          <p:cNvPr id="3" name="标题 2">
            <a:extLst>
              <a:ext uri="{FF2B5EF4-FFF2-40B4-BE49-F238E27FC236}">
                <a16:creationId xmlns:a16="http://schemas.microsoft.com/office/drawing/2014/main" id="{F7631C0F-51CB-4988-9DC5-342AC0830DD9}"/>
              </a:ext>
            </a:extLst>
          </p:cNvPr>
          <p:cNvSpPr>
            <a:spLocks noGrp="1"/>
          </p:cNvSpPr>
          <p:nvPr>
            <p:ph type="title"/>
          </p:nvPr>
        </p:nvSpPr>
        <p:spPr>
          <a:xfrm>
            <a:off x="509600" y="227708"/>
            <a:ext cx="10596365" cy="408587"/>
          </a:xfrm>
        </p:spPr>
        <p:txBody>
          <a:bodyPr>
            <a:noAutofit/>
          </a:bodyPr>
          <a:lstStyle/>
          <a:p>
            <a:r>
              <a:rPr lang="zh-CN" altLang="en-US" sz="2400" dirty="0"/>
              <a:t>方法论</a:t>
            </a:r>
            <a:r>
              <a:rPr lang="en-US" altLang="zh-CN" sz="2400" dirty="0"/>
              <a:t>2</a:t>
            </a:r>
            <a:r>
              <a:rPr lang="zh-CN" altLang="en-US" sz="2400" dirty="0"/>
              <a:t>：</a:t>
            </a:r>
            <a:r>
              <a:rPr lang="en-US" altLang="zh-CN" sz="2400" dirty="0"/>
              <a:t>Optimizing NOTEARS Objectives via Topological Swaps</a:t>
            </a:r>
            <a:endParaRPr lang="zh-CN" altLang="en-US" sz="2400" dirty="0"/>
          </a:p>
        </p:txBody>
      </p:sp>
      <p:pic>
        <p:nvPicPr>
          <p:cNvPr id="4" name="图片 3">
            <a:extLst>
              <a:ext uri="{FF2B5EF4-FFF2-40B4-BE49-F238E27FC236}">
                <a16:creationId xmlns:a16="http://schemas.microsoft.com/office/drawing/2014/main" id="{2708476E-07A9-4F50-9FB4-5F2A64D74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600" y="2155456"/>
            <a:ext cx="5292716" cy="3333724"/>
          </a:xfrm>
          <a:prstGeom prst="rect">
            <a:avLst/>
          </a:prstGeom>
        </p:spPr>
      </p:pic>
      <p:sp>
        <p:nvSpPr>
          <p:cNvPr id="6" name="文本框 5">
            <a:extLst>
              <a:ext uri="{FF2B5EF4-FFF2-40B4-BE49-F238E27FC236}">
                <a16:creationId xmlns:a16="http://schemas.microsoft.com/office/drawing/2014/main" id="{072A13F4-E761-48FD-8F0C-FF23144945BB}"/>
              </a:ext>
            </a:extLst>
          </p:cNvPr>
          <p:cNvSpPr txBox="1"/>
          <p:nvPr/>
        </p:nvSpPr>
        <p:spPr>
          <a:xfrm>
            <a:off x="6096000" y="1831999"/>
            <a:ext cx="5586394" cy="4707699"/>
          </a:xfrm>
          <a:prstGeom prst="rect">
            <a:avLst/>
          </a:prstGeom>
          <a:noFill/>
        </p:spPr>
        <p:txBody>
          <a:bodyPr wrap="square">
            <a:spAutoFit/>
          </a:bodyPr>
          <a:lstStyle/>
          <a:p>
            <a:pPr algn="just" defTabSz="914400">
              <a:lnSpc>
                <a:spcPct val="150000"/>
              </a:lnSpc>
              <a:spcBef>
                <a:spcPts val="1000"/>
              </a:spcBef>
              <a:buClr>
                <a:srgbClr val="0097C4"/>
              </a:buClr>
            </a:pPr>
            <a:r>
              <a:rPr lang="en-US" altLang="zh-CN" dirty="0">
                <a:latin typeface="Times New Roman" panose="02020603050405020304" pitchFamily="18" charset="0"/>
                <a:ea typeface="宋体" panose="02010600030101010101" pitchFamily="2" charset="-122"/>
                <a:cs typeface="Times New Roman" panose="02020603050405020304" pitchFamily="18" charset="0"/>
              </a:rPr>
              <a:t>The outer level: optimizes over topological orders</a:t>
            </a:r>
          </a:p>
          <a:p>
            <a:pPr algn="just" defTabSz="914400">
              <a:lnSpc>
                <a:spcPct val="150000"/>
              </a:lnSpc>
              <a:spcBef>
                <a:spcPts val="1000"/>
              </a:spcBef>
              <a:buClr>
                <a:srgbClr val="0097C4"/>
              </a:buClr>
            </a:pPr>
            <a:r>
              <a:rPr lang="zh-CN" altLang="en-US" dirty="0">
                <a:latin typeface="Times New Roman" panose="02020603050405020304" pitchFamily="18" charset="0"/>
                <a:ea typeface="宋体" panose="02010600030101010101" pitchFamily="2" charset="-122"/>
                <a:cs typeface="Times New Roman" panose="02020603050405020304" pitchFamily="18" charset="0"/>
              </a:rPr>
              <a:t>外层：通过拓扑交换进行优化</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defTabSz="914400">
              <a:lnSpc>
                <a:spcPct val="150000"/>
              </a:lnSpc>
              <a:spcBef>
                <a:spcPts val="1000"/>
              </a:spcBef>
              <a:buClr>
                <a:srgbClr val="0097C4"/>
              </a:buClr>
            </a:pPr>
            <a:r>
              <a:rPr lang="en-US" altLang="zh-CN" dirty="0">
                <a:latin typeface="Times New Roman" panose="02020603050405020304" pitchFamily="18" charset="0"/>
                <a:ea typeface="宋体" panose="02010600030101010101" pitchFamily="2" charset="-122"/>
                <a:cs typeface="Times New Roman" panose="02020603050405020304" pitchFamily="18" charset="0"/>
              </a:rPr>
              <a:t>The inner level: optimizes the score given a specific order</a:t>
            </a:r>
          </a:p>
          <a:p>
            <a:pPr algn="just" defTabSz="914400">
              <a:lnSpc>
                <a:spcPct val="150000"/>
              </a:lnSpc>
              <a:spcBef>
                <a:spcPts val="1000"/>
              </a:spcBef>
              <a:buClr>
                <a:srgbClr val="0097C4"/>
              </a:buClr>
            </a:pPr>
            <a:r>
              <a:rPr lang="zh-CN" altLang="en-US" dirty="0">
                <a:latin typeface="Times New Roman" panose="02020603050405020304" pitchFamily="18" charset="0"/>
                <a:ea typeface="宋体" panose="02010600030101010101" pitchFamily="2" charset="-122"/>
                <a:cs typeface="Times New Roman" panose="02020603050405020304" pitchFamily="18" charset="0"/>
              </a:rPr>
              <a:t>内层：通过特定顺序的分数来进行优化。</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defTabSz="914400">
              <a:lnSpc>
                <a:spcPct val="150000"/>
              </a:lnSpc>
              <a:spcBef>
                <a:spcPts val="1000"/>
              </a:spcBef>
              <a:buClr>
                <a:srgbClr val="0097C4"/>
              </a:buClr>
            </a:pPr>
            <a:r>
              <a:rPr lang="zh-CN" altLang="en-US" dirty="0">
                <a:latin typeface="Times New Roman" panose="02020603050405020304" pitchFamily="18" charset="0"/>
                <a:ea typeface="宋体" panose="02010600030101010101" pitchFamily="2" charset="-122"/>
                <a:cs typeface="Times New Roman" panose="02020603050405020304" pitchFamily="18" charset="0"/>
              </a:rPr>
              <a:t>上一篇论文中所提及的 </a:t>
            </a:r>
            <a:r>
              <a:rPr lang="en-US" altLang="zh-CN" dirty="0">
                <a:latin typeface="Times New Roman" panose="02020603050405020304" pitchFamily="18" charset="0"/>
                <a:ea typeface="宋体" panose="02010600030101010101" pitchFamily="2" charset="-122"/>
                <a:cs typeface="Times New Roman" panose="02020603050405020304" pitchFamily="18" charset="0"/>
              </a:rPr>
              <a:t>h(W)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被用作一个衡量无环性的光滑约束函数，当 </a:t>
            </a:r>
            <a:r>
              <a:rPr lang="en-US" altLang="zh-CN" dirty="0">
                <a:latin typeface="Times New Roman" panose="02020603050405020304" pitchFamily="18" charset="0"/>
                <a:ea typeface="宋体" panose="02010600030101010101" pitchFamily="2" charset="-122"/>
                <a:cs typeface="Times New Roman" panose="02020603050405020304" pitchFamily="18" charset="0"/>
              </a:rPr>
              <a:t>h(W)=0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时，表示当前的加权邻接矩阵对应一个</a:t>
            </a:r>
            <a:r>
              <a:rPr lang="en-US" altLang="zh-CN" dirty="0">
                <a:latin typeface="Times New Roman" panose="02020603050405020304" pitchFamily="18" charset="0"/>
                <a:ea typeface="宋体" panose="02010600030101010101" pitchFamily="2" charset="-122"/>
                <a:cs typeface="Times New Roman" panose="02020603050405020304" pitchFamily="18" charset="0"/>
              </a:rPr>
              <a:t>DAG</a:t>
            </a:r>
            <a:r>
              <a:rPr lang="zh-CN" altLang="en-US" dirty="0">
                <a:latin typeface="Times New Roman" panose="02020603050405020304" pitchFamily="18" charset="0"/>
                <a:ea typeface="宋体" panose="02010600030101010101" pitchFamily="2" charset="-122"/>
                <a:cs typeface="Times New Roman" panose="02020603050405020304" pitchFamily="18" charset="0"/>
              </a:rPr>
              <a:t>。内层的求解就是在这个条件下找到一个局部最优解。</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内层通过 </a:t>
            </a:r>
            <a:r>
              <a:rPr lang="en-US" altLang="zh-CN" dirty="0">
                <a:latin typeface="Times New Roman" panose="02020603050405020304" pitchFamily="18" charset="0"/>
                <a:ea typeface="宋体" panose="02010600030101010101" pitchFamily="2" charset="-122"/>
                <a:cs typeface="Times New Roman" panose="02020603050405020304" pitchFamily="18" charset="0"/>
              </a:rPr>
              <a:t>h(W)=0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判定无环，外层通过拓扑交换提高整体目标函数的优化效率</a:t>
            </a:r>
          </a:p>
        </p:txBody>
      </p:sp>
    </p:spTree>
    <p:extLst>
      <p:ext uri="{BB962C8B-B14F-4D97-AF65-F5344CB8AC3E}">
        <p14:creationId xmlns:p14="http://schemas.microsoft.com/office/powerpoint/2010/main" val="4135198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4E2C9F2E-8E9D-4033-B88E-94E430ACDDD2}"/>
              </a:ext>
            </a:extLst>
          </p:cNvPr>
          <p:cNvSpPr>
            <a:spLocks noGrp="1"/>
          </p:cNvSpPr>
          <p:nvPr>
            <p:ph type="title"/>
          </p:nvPr>
        </p:nvSpPr>
        <p:spPr>
          <a:xfrm>
            <a:off x="509588" y="227013"/>
            <a:ext cx="10036175" cy="409575"/>
          </a:xfrm>
        </p:spPr>
        <p:txBody>
          <a:bodyPr>
            <a:noAutofit/>
          </a:bodyPr>
          <a:lstStyle/>
          <a:p>
            <a:r>
              <a:rPr lang="zh-CN" altLang="en-US" sz="2400" dirty="0"/>
              <a:t>方法论</a:t>
            </a:r>
            <a:r>
              <a:rPr lang="en-US" altLang="zh-CN" sz="2400" dirty="0"/>
              <a:t>2</a:t>
            </a:r>
            <a:r>
              <a:rPr lang="zh-CN" altLang="en-US" sz="2400" dirty="0"/>
              <a:t>：</a:t>
            </a:r>
            <a:r>
              <a:rPr lang="en-US" altLang="zh-CN" sz="2400" dirty="0"/>
              <a:t>Optimizing NOTEARS Objectives via Topological Swaps</a:t>
            </a:r>
            <a:endParaRPr lang="zh-CN" altLang="en-US" sz="2400" dirty="0"/>
          </a:p>
        </p:txBody>
      </p:sp>
      <p:sp>
        <p:nvSpPr>
          <p:cNvPr id="5" name="内容占位符 1">
            <a:extLst>
              <a:ext uri="{FF2B5EF4-FFF2-40B4-BE49-F238E27FC236}">
                <a16:creationId xmlns:a16="http://schemas.microsoft.com/office/drawing/2014/main" id="{B4F4646E-08FB-4F97-89C5-7F292F948578}"/>
              </a:ext>
            </a:extLst>
          </p:cNvPr>
          <p:cNvSpPr>
            <a:spLocks noGrp="1"/>
          </p:cNvSpPr>
          <p:nvPr>
            <p:ph idx="1"/>
          </p:nvPr>
        </p:nvSpPr>
        <p:spPr>
          <a:xfrm>
            <a:off x="509600" y="1070900"/>
            <a:ext cx="11172794" cy="4351338"/>
          </a:xfrm>
        </p:spPr>
        <p:txBody>
          <a:bodyPr/>
          <a:lstStyle/>
          <a:p>
            <a:pPr>
              <a:lnSpc>
                <a:spcPct val="150000"/>
              </a:lnSpc>
            </a:pPr>
            <a:r>
              <a:rPr lang="zh-CN" altLang="en-US" sz="2000" dirty="0"/>
              <a:t>在前一篇论文的基础上，</a:t>
            </a:r>
            <a:r>
              <a:rPr lang="en-US" altLang="zh-CN" sz="2000" dirty="0"/>
              <a:t>Deng et al.</a:t>
            </a:r>
            <a:r>
              <a:rPr lang="zh-CN" altLang="en-US" sz="2000" dirty="0"/>
              <a:t>在</a:t>
            </a:r>
            <a:r>
              <a:rPr lang="en-US" altLang="zh-CN" sz="2000" dirty="0"/>
              <a:t>Optimizing NOTEARS Objectives via Topological Swaps</a:t>
            </a:r>
            <a:r>
              <a:rPr lang="zh-CN" altLang="en-US" sz="2000" dirty="0"/>
              <a:t>中提出了一种新型的双层算法来优化目标函数。</a:t>
            </a:r>
            <a:r>
              <a:rPr lang="en-US" altLang="zh-CN" sz="2000" dirty="0"/>
              <a:t>[5]</a:t>
            </a:r>
            <a:endParaRPr lang="zh-CN" altLang="en-US" sz="2000" dirty="0"/>
          </a:p>
          <a:p>
            <a:pPr>
              <a:lnSpc>
                <a:spcPct val="150000"/>
              </a:lnSpc>
            </a:pPr>
            <a:endParaRPr lang="zh-CN" altLang="en-US" sz="2000" dirty="0"/>
          </a:p>
        </p:txBody>
      </p:sp>
      <p:pic>
        <p:nvPicPr>
          <p:cNvPr id="6" name="图片 5">
            <a:extLst>
              <a:ext uri="{FF2B5EF4-FFF2-40B4-BE49-F238E27FC236}">
                <a16:creationId xmlns:a16="http://schemas.microsoft.com/office/drawing/2014/main" id="{4A16BCB3-6160-4993-9350-EF8EA3B66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25" y="2141657"/>
            <a:ext cx="5906324" cy="2495898"/>
          </a:xfrm>
          <a:prstGeom prst="rect">
            <a:avLst/>
          </a:prstGeom>
        </p:spPr>
      </p:pic>
      <p:sp>
        <p:nvSpPr>
          <p:cNvPr id="7" name="文本框 6">
            <a:extLst>
              <a:ext uri="{FF2B5EF4-FFF2-40B4-BE49-F238E27FC236}">
                <a16:creationId xmlns:a16="http://schemas.microsoft.com/office/drawing/2014/main" id="{17605135-E16D-45B7-8C40-56EF58F5BD1B}"/>
              </a:ext>
            </a:extLst>
          </p:cNvPr>
          <p:cNvSpPr txBox="1"/>
          <p:nvPr/>
        </p:nvSpPr>
        <p:spPr>
          <a:xfrm>
            <a:off x="5983549" y="2112886"/>
            <a:ext cx="5814874" cy="1323439"/>
          </a:xfrm>
          <a:prstGeom prst="rect">
            <a:avLst/>
          </a:prstGeom>
          <a:noFill/>
        </p:spPr>
        <p:txBody>
          <a:bodyPr wrap="square" rtlCol="0">
            <a:spAutoFit/>
          </a:bodyPr>
          <a:lstStyle/>
          <a:p>
            <a:r>
              <a:rPr lang="zh-CN" altLang="en-US" sz="2000" dirty="0">
                <a:latin typeface="Times New Roman" panose="02020603050405020304" pitchFamily="18" charset="0"/>
                <a:ea typeface="宋体" panose="02010600030101010101" pitchFamily="2" charset="-122"/>
              </a:rPr>
              <a:t>        作者还应用了</a:t>
            </a:r>
            <a:r>
              <a:rPr lang="en-US" altLang="zh-CN" sz="2000" dirty="0">
                <a:latin typeface="Times New Roman" panose="02020603050405020304" pitchFamily="18" charset="0"/>
                <a:ea typeface="宋体" panose="02010600030101010101" pitchFamily="2" charset="-122"/>
              </a:rPr>
              <a:t>KKT</a:t>
            </a:r>
            <a:r>
              <a:rPr lang="zh-CN" altLang="en-US" sz="2000" dirty="0">
                <a:latin typeface="Times New Roman" panose="02020603050405020304" pitchFamily="18" charset="0"/>
                <a:ea typeface="宋体" panose="02010600030101010101" pitchFamily="2" charset="-122"/>
              </a:rPr>
              <a:t>条件来判断是否进行节点交换，这样可以确保每次交换目标函数的值，并且也能保证在一定条件之下所获得解是局部最优</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满足</a:t>
            </a:r>
            <a:r>
              <a:rPr lang="en-US" altLang="zh-CN" sz="2000" dirty="0">
                <a:latin typeface="Times New Roman" panose="02020603050405020304" pitchFamily="18" charset="0"/>
                <a:ea typeface="宋体" panose="02010600030101010101" pitchFamily="2" charset="-122"/>
              </a:rPr>
              <a:t>KKT</a:t>
            </a:r>
            <a:r>
              <a:rPr lang="zh-CN" altLang="en-US" sz="2000" dirty="0">
                <a:latin typeface="Times New Roman" panose="02020603050405020304" pitchFamily="18" charset="0"/>
                <a:ea typeface="宋体" panose="02010600030101010101" pitchFamily="2" charset="-122"/>
              </a:rPr>
              <a:t>条件的。</a:t>
            </a:r>
          </a:p>
        </p:txBody>
      </p:sp>
    </p:spTree>
    <p:extLst>
      <p:ext uri="{BB962C8B-B14F-4D97-AF65-F5344CB8AC3E}">
        <p14:creationId xmlns:p14="http://schemas.microsoft.com/office/powerpoint/2010/main" val="2439946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9AD9A90-578D-47BE-9245-67A413686833}"/>
              </a:ext>
            </a:extLst>
          </p:cNvPr>
          <p:cNvSpPr>
            <a:spLocks noGrp="1"/>
          </p:cNvSpPr>
          <p:nvPr>
            <p:ph idx="1"/>
          </p:nvPr>
        </p:nvSpPr>
        <p:spPr>
          <a:xfrm>
            <a:off x="509588" y="875591"/>
            <a:ext cx="11066894" cy="4351338"/>
          </a:xfrm>
        </p:spPr>
        <p:txBody>
          <a:bodyPr/>
          <a:lstStyle/>
          <a:p>
            <a:r>
              <a:rPr lang="zh-CN" altLang="en-US" dirty="0">
                <a:cs typeface="Times New Roman" panose="02020603050405020304" pitchFamily="18" charset="0"/>
              </a:rPr>
              <a:t>补充：</a:t>
            </a:r>
            <a:r>
              <a:rPr lang="en-US" altLang="zh-CN" dirty="0">
                <a:cs typeface="Times New Roman" panose="02020603050405020304" pitchFamily="18" charset="0"/>
              </a:rPr>
              <a:t>KKT</a:t>
            </a:r>
            <a:r>
              <a:rPr lang="zh-CN" altLang="en-US" dirty="0">
                <a:cs typeface="Times New Roman" panose="02020603050405020304" pitchFamily="18" charset="0"/>
              </a:rPr>
              <a:t>（</a:t>
            </a:r>
            <a:r>
              <a:rPr lang="en-US" altLang="zh-CN" dirty="0" err="1">
                <a:cs typeface="Times New Roman" panose="02020603050405020304" pitchFamily="18" charset="0"/>
              </a:rPr>
              <a:t>Karush</a:t>
            </a:r>
            <a:r>
              <a:rPr lang="en-US" altLang="zh-CN" dirty="0">
                <a:cs typeface="Times New Roman" panose="02020603050405020304" pitchFamily="18" charset="0"/>
              </a:rPr>
              <a:t>-Kuhn-Tucker</a:t>
            </a:r>
            <a:r>
              <a:rPr lang="zh-CN" altLang="en-US" dirty="0">
                <a:cs typeface="Times New Roman" panose="02020603050405020304" pitchFamily="18" charset="0"/>
              </a:rPr>
              <a:t>）条件</a:t>
            </a:r>
            <a:r>
              <a:rPr lang="en-US" altLang="zh-CN" dirty="0">
                <a:cs typeface="Times New Roman" panose="02020603050405020304" pitchFamily="18" charset="0"/>
              </a:rPr>
              <a:t>[7][8][9]</a:t>
            </a:r>
            <a:endParaRPr lang="zh-CN" altLang="en-US" dirty="0">
              <a:cs typeface="Times New Roman" panose="02020603050405020304" pitchFamily="18" charset="0"/>
            </a:endParaRPr>
          </a:p>
        </p:txBody>
      </p:sp>
      <p:sp>
        <p:nvSpPr>
          <p:cNvPr id="4" name="标题 2">
            <a:extLst>
              <a:ext uri="{FF2B5EF4-FFF2-40B4-BE49-F238E27FC236}">
                <a16:creationId xmlns:a16="http://schemas.microsoft.com/office/drawing/2014/main" id="{645CB65E-08E8-445D-8572-B86FC4413EB8}"/>
              </a:ext>
            </a:extLst>
          </p:cNvPr>
          <p:cNvSpPr>
            <a:spLocks noGrp="1"/>
          </p:cNvSpPr>
          <p:nvPr>
            <p:ph type="title"/>
          </p:nvPr>
        </p:nvSpPr>
        <p:spPr>
          <a:xfrm>
            <a:off x="509588" y="227013"/>
            <a:ext cx="10036175" cy="409575"/>
          </a:xfrm>
        </p:spPr>
        <p:txBody>
          <a:bodyPr>
            <a:noAutofit/>
          </a:bodyPr>
          <a:lstStyle/>
          <a:p>
            <a:r>
              <a:rPr lang="zh-CN" altLang="en-US" sz="2400" dirty="0"/>
              <a:t>方法论</a:t>
            </a:r>
            <a:r>
              <a:rPr lang="en-US" altLang="zh-CN" sz="2400" dirty="0"/>
              <a:t>2</a:t>
            </a:r>
            <a:r>
              <a:rPr lang="zh-CN" altLang="en-US" sz="2400" dirty="0"/>
              <a:t>：</a:t>
            </a:r>
            <a:r>
              <a:rPr lang="en-US" altLang="zh-CN" sz="2400" dirty="0"/>
              <a:t>Optimizing NOTEARS Objectives via Topological Swaps</a:t>
            </a:r>
            <a:endParaRPr lang="zh-CN" altLang="en-US" sz="2400" dirty="0"/>
          </a:p>
        </p:txBody>
      </p:sp>
      <p:pic>
        <p:nvPicPr>
          <p:cNvPr id="5" name="图片 4">
            <a:extLst>
              <a:ext uri="{FF2B5EF4-FFF2-40B4-BE49-F238E27FC236}">
                <a16:creationId xmlns:a16="http://schemas.microsoft.com/office/drawing/2014/main" id="{C29B5363-07EF-4C7D-A56B-7FA63C6EDF84}"/>
              </a:ext>
            </a:extLst>
          </p:cNvPr>
          <p:cNvPicPr>
            <a:picLocks noChangeAspect="1"/>
          </p:cNvPicPr>
          <p:nvPr/>
        </p:nvPicPr>
        <p:blipFill rotWithShape="1">
          <a:blip r:embed="rId2">
            <a:extLst>
              <a:ext uri="{28A0092B-C50C-407E-A947-70E740481C1C}">
                <a14:useLocalDpi xmlns:a14="http://schemas.microsoft.com/office/drawing/2010/main" val="0"/>
              </a:ext>
            </a:extLst>
          </a:blip>
          <a:srcRect t="23104" r="52065" b="14142"/>
          <a:stretch/>
        </p:blipFill>
        <p:spPr>
          <a:xfrm>
            <a:off x="509588" y="1512165"/>
            <a:ext cx="4489142" cy="4470244"/>
          </a:xfrm>
          <a:prstGeom prst="rect">
            <a:avLst/>
          </a:prstGeom>
        </p:spPr>
      </p:pic>
      <p:grpSp>
        <p:nvGrpSpPr>
          <p:cNvPr id="10" name="组合 9">
            <a:extLst>
              <a:ext uri="{FF2B5EF4-FFF2-40B4-BE49-F238E27FC236}">
                <a16:creationId xmlns:a16="http://schemas.microsoft.com/office/drawing/2014/main" id="{FFB7D605-F449-4F10-8014-2E7CFA9177CF}"/>
              </a:ext>
            </a:extLst>
          </p:cNvPr>
          <p:cNvGrpSpPr/>
          <p:nvPr/>
        </p:nvGrpSpPr>
        <p:grpSpPr>
          <a:xfrm>
            <a:off x="6096001" y="1512165"/>
            <a:ext cx="5480482" cy="4470244"/>
            <a:chOff x="5527675" y="1300595"/>
            <a:chExt cx="5368543" cy="4351338"/>
          </a:xfrm>
        </p:grpSpPr>
        <p:pic>
          <p:nvPicPr>
            <p:cNvPr id="6" name="图片 5">
              <a:extLst>
                <a:ext uri="{FF2B5EF4-FFF2-40B4-BE49-F238E27FC236}">
                  <a16:creationId xmlns:a16="http://schemas.microsoft.com/office/drawing/2014/main" id="{5EA05AD3-BCDB-4036-9C89-F8D54FE777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7675" y="1827115"/>
              <a:ext cx="3133817" cy="1670505"/>
            </a:xfrm>
            <a:prstGeom prst="rect">
              <a:avLst/>
            </a:prstGeom>
          </p:spPr>
        </p:pic>
        <p:sp>
          <p:nvSpPr>
            <p:cNvPr id="7" name="文本框 6">
              <a:extLst>
                <a:ext uri="{FF2B5EF4-FFF2-40B4-BE49-F238E27FC236}">
                  <a16:creationId xmlns:a16="http://schemas.microsoft.com/office/drawing/2014/main" id="{2A8CDDA3-5C77-495F-B34C-3DFEBB621A2B}"/>
                </a:ext>
              </a:extLst>
            </p:cNvPr>
            <p:cNvSpPr txBox="1"/>
            <p:nvPr/>
          </p:nvSpPr>
          <p:spPr>
            <a:xfrm>
              <a:off x="5657163" y="1457783"/>
              <a:ext cx="2521258" cy="400110"/>
            </a:xfrm>
            <a:prstGeom prst="rect">
              <a:avLst/>
            </a:prstGeom>
            <a:noFill/>
          </p:spPr>
          <p:txBody>
            <a:bodyPr wrap="squar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简化版的方程式：</a:t>
              </a:r>
            </a:p>
          </p:txBody>
        </p:sp>
        <p:sp>
          <p:nvSpPr>
            <p:cNvPr id="8" name="文本框 7">
              <a:extLst>
                <a:ext uri="{FF2B5EF4-FFF2-40B4-BE49-F238E27FC236}">
                  <a16:creationId xmlns:a16="http://schemas.microsoft.com/office/drawing/2014/main" id="{F21903A0-9891-4954-A247-9F2AEA7C6C59}"/>
                </a:ext>
              </a:extLst>
            </p:cNvPr>
            <p:cNvSpPr txBox="1"/>
            <p:nvPr/>
          </p:nvSpPr>
          <p:spPr>
            <a:xfrm>
              <a:off x="8616023" y="1300595"/>
              <a:ext cx="2280195" cy="2101088"/>
            </a:xfrm>
            <a:prstGeom prst="rect">
              <a:avLst/>
            </a:prstGeom>
            <a:noFill/>
          </p:spPr>
          <p:txBody>
            <a:bodyPr wrap="square" rtlCol="0">
              <a:spAutoFit/>
            </a:bodyPr>
            <a:lstStyle/>
            <a:p>
              <a:pPr algn="just" defTabSz="914400">
                <a:lnSpc>
                  <a:spcPct val="90000"/>
                </a:lnSpc>
                <a:spcBef>
                  <a:spcPts val="1000"/>
                </a:spcBef>
                <a:buClr>
                  <a:srgbClr val="0097C4"/>
                </a:buClr>
              </a:pPr>
              <a:r>
                <a:rPr lang="zh-CN" altLang="en-US" dirty="0">
                  <a:latin typeface="Times New Roman" panose="02020603050405020304" pitchFamily="18" charset="0"/>
                  <a:ea typeface="宋体" panose="02010600030101010101" pitchFamily="2" charset="-122"/>
                  <a:cs typeface="Times New Roman" panose="02020603050405020304" pitchFamily="18" charset="0"/>
                </a:rPr>
                <a:t>从</a:t>
              </a:r>
              <a:r>
                <a:rPr lang="en-US" altLang="zh-CN" dirty="0">
                  <a:latin typeface="Times New Roman" panose="02020603050405020304" pitchFamily="18" charset="0"/>
                  <a:ea typeface="宋体" panose="02010600030101010101" pitchFamily="2" charset="-122"/>
                  <a:cs typeface="Times New Roman" panose="02020603050405020304" pitchFamily="18" charset="0"/>
                </a:rPr>
                <a:t>KKT</a:t>
              </a:r>
              <a:r>
                <a:rPr lang="zh-CN" altLang="en-US" dirty="0">
                  <a:latin typeface="Times New Roman" panose="02020603050405020304" pitchFamily="18" charset="0"/>
                  <a:ea typeface="宋体" panose="02010600030101010101" pitchFamily="2" charset="-122"/>
                  <a:cs typeface="Times New Roman" panose="02020603050405020304" pitchFamily="18" charset="0"/>
                </a:rPr>
                <a:t>等式约束优化问题而来</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defTabSz="914400">
                <a:lnSpc>
                  <a:spcPct val="90000"/>
                </a:lnSpc>
                <a:spcBef>
                  <a:spcPts val="1000"/>
                </a:spcBef>
                <a:buClr>
                  <a:srgbClr val="0097C4"/>
                </a:buClr>
              </a:pPr>
              <a:r>
                <a:rPr lang="zh-CN" altLang="en-US" dirty="0">
                  <a:latin typeface="Times New Roman" panose="02020603050405020304" pitchFamily="18" charset="0"/>
                  <a:ea typeface="宋体" panose="02010600030101010101" pitchFamily="2" charset="-122"/>
                  <a:cs typeface="Times New Roman" panose="02020603050405020304" pitchFamily="18" charset="0"/>
                </a:rPr>
                <a:t>👈定常方程式</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defTabSz="914400">
                <a:lnSpc>
                  <a:spcPct val="90000"/>
                </a:lnSpc>
                <a:spcBef>
                  <a:spcPts val="1000"/>
                </a:spcBef>
                <a:buClr>
                  <a:srgbClr val="0097C4"/>
                </a:buClr>
              </a:pPr>
              <a:r>
                <a:rPr lang="zh-CN" altLang="en-US" dirty="0">
                  <a:latin typeface="Times New Roman" panose="02020603050405020304" pitchFamily="18" charset="0"/>
                  <a:ea typeface="宋体" panose="02010600030101010101" pitchFamily="2" charset="-122"/>
                  <a:cs typeface="Times New Roman" panose="02020603050405020304" pitchFamily="18" charset="0"/>
                </a:rPr>
                <a:t>👈约束式</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defTabSz="914400">
                <a:lnSpc>
                  <a:spcPct val="90000"/>
                </a:lnSpc>
                <a:spcBef>
                  <a:spcPts val="1000"/>
                </a:spcBef>
                <a:buClr>
                  <a:srgbClr val="0097C4"/>
                </a:buClr>
              </a:pP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LagRange</a:t>
              </a:r>
              <a:r>
                <a:rPr lang="zh-CN" altLang="en-US" dirty="0">
                  <a:latin typeface="Times New Roman" panose="02020603050405020304" pitchFamily="18" charset="0"/>
                  <a:ea typeface="宋体" panose="02010600030101010101" pitchFamily="2" charset="-122"/>
                  <a:cs typeface="Times New Roman" panose="02020603050405020304" pitchFamily="18" charset="0"/>
                </a:rPr>
                <a:t>乘数</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defTabSz="914400">
                <a:lnSpc>
                  <a:spcPct val="90000"/>
                </a:lnSpc>
                <a:spcBef>
                  <a:spcPts val="1000"/>
                </a:spcBef>
                <a:buClr>
                  <a:srgbClr val="0097C4"/>
                </a:buClr>
              </a:pPr>
              <a:r>
                <a:rPr lang="zh-CN" altLang="en-US" dirty="0">
                  <a:latin typeface="Times New Roman" panose="02020603050405020304" pitchFamily="18" charset="0"/>
                  <a:ea typeface="宋体" panose="02010600030101010101" pitchFamily="2" charset="-122"/>
                  <a:cs typeface="Times New Roman" panose="02020603050405020304" pitchFamily="18" charset="0"/>
                </a:rPr>
                <a:t>👈互补松弛性</a:t>
              </a:r>
            </a:p>
          </p:txBody>
        </p:sp>
        <p:sp>
          <p:nvSpPr>
            <p:cNvPr id="9" name="文本框 8">
              <a:extLst>
                <a:ext uri="{FF2B5EF4-FFF2-40B4-BE49-F238E27FC236}">
                  <a16:creationId xmlns:a16="http://schemas.microsoft.com/office/drawing/2014/main" id="{20DC3C94-6587-4F5F-AF69-D38D2817E372}"/>
                </a:ext>
              </a:extLst>
            </p:cNvPr>
            <p:cNvSpPr txBox="1"/>
            <p:nvPr/>
          </p:nvSpPr>
          <p:spPr>
            <a:xfrm>
              <a:off x="5657163" y="3620608"/>
              <a:ext cx="5157926" cy="2031325"/>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四个</a:t>
              </a:r>
              <a:r>
                <a:rPr lang="en-US" altLang="zh-CN" dirty="0">
                  <a:latin typeface="Times New Roman" panose="02020603050405020304" pitchFamily="18" charset="0"/>
                  <a:ea typeface="宋体" panose="02010600030101010101" pitchFamily="2" charset="-122"/>
                  <a:cs typeface="Times New Roman" panose="02020603050405020304" pitchFamily="18" charset="0"/>
                </a:rPr>
                <a:t>KKT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条件分别对应：</a:t>
              </a:r>
              <a:r>
                <a:rPr lang="en-US" altLang="zh-CN" dirty="0">
                  <a:latin typeface="Times New Roman" panose="02020603050405020304" pitchFamily="18" charset="0"/>
                  <a:ea typeface="宋体" panose="02010600030101010101" pitchFamily="2" charset="-122"/>
                  <a:cs typeface="Times New Roman" panose="02020603050405020304" pitchFamily="18" charset="0"/>
                </a:rPr>
                <a:t>[7]</a:t>
              </a: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最佳解的必要条件包括</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Lagrangian</a:t>
              </a:r>
              <a:r>
                <a:rPr lang="zh-CN" altLang="en-US" dirty="0">
                  <a:latin typeface="Times New Roman" panose="02020603050405020304" pitchFamily="18" charset="0"/>
                  <a:ea typeface="宋体" panose="02010600030101010101" pitchFamily="2" charset="-122"/>
                  <a:cs typeface="Times New Roman" panose="02020603050405020304" pitchFamily="18" charset="0"/>
                </a:rPr>
                <a:t>函数 </a:t>
              </a:r>
              <a:r>
                <a:rPr lang="en-US" altLang="zh-CN" dirty="0">
                  <a:latin typeface="Times New Roman" panose="02020603050405020304" pitchFamily="18" charset="0"/>
                  <a:ea typeface="宋体" panose="02010600030101010101" pitchFamily="2" charset="-122"/>
                  <a:cs typeface="Times New Roman" panose="02020603050405020304" pitchFamily="18" charset="0"/>
                </a:rPr>
                <a:t>L(</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x,λ</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的定常方程式（</a:t>
              </a:r>
              <a:r>
                <a:rPr lang="en-US" altLang="zh-CN" dirty="0">
                  <a:latin typeface="Times New Roman" panose="02020603050405020304" pitchFamily="18" charset="0"/>
                  <a:ea typeface="宋体" panose="02010600030101010101" pitchFamily="2" charset="-122"/>
                  <a:cs typeface="Times New Roman" panose="02020603050405020304" pitchFamily="18" charset="0"/>
                </a:rPr>
                <a:t>Stationarity</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原始可行性</a:t>
              </a:r>
              <a:r>
                <a:rPr lang="en-US" altLang="zh-CN" dirty="0">
                  <a:latin typeface="Times New Roman" panose="02020603050405020304" pitchFamily="18" charset="0"/>
                  <a:ea typeface="宋体" panose="02010600030101010101" pitchFamily="2" charset="-122"/>
                  <a:cs typeface="Times New Roman" panose="02020603050405020304" pitchFamily="18" charset="0"/>
                </a:rPr>
                <a:t>(Primal feasibility)</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对偶可行性</a:t>
              </a:r>
              <a:r>
                <a:rPr lang="en-US" altLang="zh-CN" dirty="0">
                  <a:latin typeface="Times New Roman" panose="02020603050405020304" pitchFamily="18" charset="0"/>
                  <a:ea typeface="宋体" panose="02010600030101010101" pitchFamily="2" charset="-122"/>
                  <a:cs typeface="Times New Roman" panose="02020603050405020304" pitchFamily="18" charset="0"/>
                </a:rPr>
                <a:t>(dual feasibility)</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互补松弛性</a:t>
              </a:r>
              <a:r>
                <a:rPr lang="en-US" altLang="zh-CN" dirty="0">
                  <a:latin typeface="Times New Roman" panose="02020603050405020304" pitchFamily="18" charset="0"/>
                  <a:ea typeface="宋体" panose="02010600030101010101" pitchFamily="2" charset="-122"/>
                  <a:cs typeface="Times New Roman" panose="02020603050405020304" pitchFamily="18" charset="0"/>
                </a:rPr>
                <a:t>(Complementary slackness)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653124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1732D42-79B6-4E78-AC4B-4A5C16C31841}"/>
              </a:ext>
            </a:extLst>
          </p:cNvPr>
          <p:cNvSpPr>
            <a:spLocks noGrp="1"/>
          </p:cNvSpPr>
          <p:nvPr>
            <p:ph type="title"/>
          </p:nvPr>
        </p:nvSpPr>
        <p:spPr/>
        <p:txBody>
          <a:bodyPr>
            <a:normAutofit fontScale="90000"/>
          </a:bodyPr>
          <a:lstStyle/>
          <a:p>
            <a:r>
              <a:rPr lang="zh-CN" altLang="en-US" dirty="0"/>
              <a:t>方法论</a:t>
            </a:r>
            <a:r>
              <a:rPr lang="en-US" altLang="zh-CN" dirty="0"/>
              <a:t>3</a:t>
            </a:r>
            <a:r>
              <a:rPr lang="zh-CN" altLang="en-US" dirty="0"/>
              <a:t>：两篇论文为什么</a:t>
            </a:r>
            <a:r>
              <a:rPr lang="en-US" altLang="zh-CN" dirty="0"/>
              <a:t>/</a:t>
            </a:r>
            <a:r>
              <a:rPr lang="zh-CN" altLang="en-US" dirty="0"/>
              <a:t>怎么应用到脑效应连接中</a:t>
            </a:r>
          </a:p>
        </p:txBody>
      </p:sp>
      <p:sp>
        <p:nvSpPr>
          <p:cNvPr id="10" name="文本框 9">
            <a:extLst>
              <a:ext uri="{FF2B5EF4-FFF2-40B4-BE49-F238E27FC236}">
                <a16:creationId xmlns:a16="http://schemas.microsoft.com/office/drawing/2014/main" id="{D87B7041-B5F2-44EF-A431-1CB1867E4E63}"/>
              </a:ext>
            </a:extLst>
          </p:cNvPr>
          <p:cNvSpPr txBox="1"/>
          <p:nvPr/>
        </p:nvSpPr>
        <p:spPr>
          <a:xfrm>
            <a:off x="571437" y="1091647"/>
            <a:ext cx="11093821" cy="1418915"/>
          </a:xfrm>
          <a:prstGeom prst="rect">
            <a:avLst/>
          </a:prstGeom>
          <a:noFill/>
        </p:spPr>
        <p:txBody>
          <a:bodyPr wrap="square">
            <a:spAutoFit/>
          </a:bodyPr>
          <a:lstStyle/>
          <a:p>
            <a:pPr>
              <a:lnSpc>
                <a:spcPct val="150000"/>
              </a:lnSpc>
            </a:pPr>
            <a:r>
              <a:rPr lang="zh-CN" altLang="en-US" sz="2000" dirty="0">
                <a:latin typeface="Times New Roman" panose="02020603050405020304" pitchFamily="18" charset="0"/>
                <a:ea typeface="宋体" panose="02010600030101010101" pitchFamily="2" charset="-122"/>
              </a:rPr>
              <a:t>脑效应连接旨在揭示大脑各区域之间的因果或方向性联系，这本质上可以用有向无环图来建模。</a:t>
            </a:r>
            <a:endParaRPr lang="en-US" altLang="zh-CN" sz="2000" dirty="0">
              <a:latin typeface="Times New Roman" panose="02020603050405020304" pitchFamily="18" charset="0"/>
              <a:ea typeface="宋体" panose="02010600030101010101" pitchFamily="2" charset="-122"/>
            </a:endParaRPr>
          </a:p>
          <a:p>
            <a:pPr>
              <a:lnSpc>
                <a:spcPct val="150000"/>
              </a:lnSpc>
            </a:pPr>
            <a:r>
              <a:rPr lang="zh-CN" altLang="en-US" sz="2000" dirty="0">
                <a:latin typeface="Times New Roman" panose="02020603050405020304" pitchFamily="18" charset="0"/>
                <a:ea typeface="宋体" panose="02010600030101010101" pitchFamily="2" charset="-122"/>
              </a:rPr>
              <a:t>而前面两篇参考文献就是为了解决</a:t>
            </a:r>
            <a:r>
              <a:rPr lang="en-US" altLang="zh-CN" sz="2000" dirty="0">
                <a:latin typeface="Times New Roman" panose="02020603050405020304" pitchFamily="18" charset="0"/>
                <a:ea typeface="宋体" panose="02010600030101010101" pitchFamily="2" charset="-122"/>
              </a:rPr>
              <a:t>DAG</a:t>
            </a:r>
            <a:r>
              <a:rPr lang="zh-CN" altLang="en-US" sz="2000" dirty="0">
                <a:latin typeface="Times New Roman" panose="02020603050405020304" pitchFamily="18" charset="0"/>
                <a:ea typeface="宋体" panose="02010600030101010101" pitchFamily="2" charset="-122"/>
              </a:rPr>
              <a:t>结构学习问题而设计，把传统离散搜索转化为连续优化问题，并利用拓扑交换在全局上探索更优的拓扑排序，进而提高结构恢复的准确性。数据集如下图：</a:t>
            </a:r>
          </a:p>
        </p:txBody>
      </p:sp>
      <p:pic>
        <p:nvPicPr>
          <p:cNvPr id="11" name="图片 10">
            <a:extLst>
              <a:ext uri="{FF2B5EF4-FFF2-40B4-BE49-F238E27FC236}">
                <a16:creationId xmlns:a16="http://schemas.microsoft.com/office/drawing/2014/main" id="{CA087D4C-AB11-462E-85FA-8EF3E2EE01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824" y="2625266"/>
            <a:ext cx="5230801" cy="3873188"/>
          </a:xfrm>
          <a:prstGeom prst="rect">
            <a:avLst/>
          </a:prstGeom>
        </p:spPr>
      </p:pic>
      <p:sp>
        <p:nvSpPr>
          <p:cNvPr id="13" name="文本框 12">
            <a:extLst>
              <a:ext uri="{FF2B5EF4-FFF2-40B4-BE49-F238E27FC236}">
                <a16:creationId xmlns:a16="http://schemas.microsoft.com/office/drawing/2014/main" id="{4860DD93-71A7-411A-B238-71E5DE70A183}"/>
              </a:ext>
            </a:extLst>
          </p:cNvPr>
          <p:cNvSpPr txBox="1"/>
          <p:nvPr/>
        </p:nvSpPr>
        <p:spPr>
          <a:xfrm>
            <a:off x="6271377" y="2941500"/>
            <a:ext cx="5482658" cy="2246769"/>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rPr>
              <a:t>net </a:t>
            </a:r>
            <a:r>
              <a:rPr lang="zh-CN" altLang="en-US" sz="2000" dirty="0">
                <a:latin typeface="Times New Roman" panose="02020603050405020304" pitchFamily="18" charset="0"/>
                <a:ea typeface="宋体" panose="02010600030101010101" pitchFamily="2" charset="-122"/>
              </a:rPr>
              <a:t>包含基本事实网络（每一组数据有所差异）</a:t>
            </a:r>
          </a:p>
          <a:p>
            <a:r>
              <a:rPr lang="zh-CN" altLang="en-US" sz="2000" dirty="0">
                <a:latin typeface="Times New Roman" panose="02020603050405020304" pitchFamily="18" charset="0"/>
                <a:ea typeface="宋体" panose="02010600030101010101" pitchFamily="2" charset="-122"/>
              </a:rPr>
              <a:t>Nnodes 是网络中的节点数量</a:t>
            </a:r>
            <a:endParaRPr lang="en-US" altLang="zh-CN"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Nsubjects 是模拟中的受试者数量</a:t>
            </a:r>
            <a:endParaRPr lang="en-US" altLang="zh-CN"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Ntimepoints 是每个受试者的时间点数量</a:t>
            </a:r>
            <a:endParaRPr lang="en-US" altLang="zh-CN"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ts 包含所有受试者的时间序列</a:t>
            </a:r>
            <a:endParaRPr lang="en-US" altLang="zh-CN" sz="2000" dirty="0">
              <a:latin typeface="Times New Roman" panose="02020603050405020304" pitchFamily="18" charset="0"/>
              <a:ea typeface="宋体" panose="02010600030101010101" pitchFamily="2" charset="-122"/>
            </a:endParaRPr>
          </a:p>
          <a:p>
            <a:endParaRPr lang="en-US" altLang="zh-CN"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数据集来源</a:t>
            </a:r>
            <a:r>
              <a:rPr lang="en-US" altLang="zh-CN" sz="2000" dirty="0">
                <a:latin typeface="Times New Roman" panose="02020603050405020304" pitchFamily="18" charset="0"/>
                <a:ea typeface="宋体" panose="02010600030101010101" pitchFamily="2" charset="-122"/>
              </a:rPr>
              <a:t>:[10]</a:t>
            </a:r>
          </a:p>
        </p:txBody>
      </p:sp>
    </p:spTree>
    <p:extLst>
      <p:ext uri="{BB962C8B-B14F-4D97-AF65-F5344CB8AC3E}">
        <p14:creationId xmlns:p14="http://schemas.microsoft.com/office/powerpoint/2010/main" val="1571490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DBCC11D-FA03-4546-8036-D8A9D84E8503}"/>
              </a:ext>
            </a:extLst>
          </p:cNvPr>
          <p:cNvSpPr>
            <a:spLocks noGrp="1"/>
          </p:cNvSpPr>
          <p:nvPr>
            <p:ph type="title"/>
          </p:nvPr>
        </p:nvSpPr>
        <p:spPr/>
        <p:txBody>
          <a:bodyPr/>
          <a:lstStyle/>
          <a:p>
            <a:r>
              <a:rPr lang="zh-CN" altLang="en-US" dirty="0"/>
              <a:t>当前进度</a:t>
            </a:r>
          </a:p>
        </p:txBody>
      </p:sp>
    </p:spTree>
    <p:extLst>
      <p:ext uri="{BB962C8B-B14F-4D97-AF65-F5344CB8AC3E}">
        <p14:creationId xmlns:p14="http://schemas.microsoft.com/office/powerpoint/2010/main" val="3907192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7E3C6D7-0AC2-4DEE-B6B9-90843E88580C}"/>
              </a:ext>
            </a:extLst>
          </p:cNvPr>
          <p:cNvSpPr>
            <a:spLocks noGrp="1"/>
          </p:cNvSpPr>
          <p:nvPr>
            <p:ph type="ctrTitle"/>
          </p:nvPr>
        </p:nvSpPr>
        <p:spPr/>
        <p:txBody>
          <a:bodyPr/>
          <a:lstStyle/>
          <a:p>
            <a:r>
              <a:rPr lang="zh-CN" altLang="en-US" dirty="0"/>
              <a:t>当前进度：已完成</a:t>
            </a:r>
          </a:p>
        </p:txBody>
      </p:sp>
      <p:sp>
        <p:nvSpPr>
          <p:cNvPr id="5" name="副标题 4">
            <a:extLst>
              <a:ext uri="{FF2B5EF4-FFF2-40B4-BE49-F238E27FC236}">
                <a16:creationId xmlns:a16="http://schemas.microsoft.com/office/drawing/2014/main" id="{C96BF3FB-67E3-44E6-BFC3-97405B1AC2AC}"/>
              </a:ext>
            </a:extLst>
          </p:cNvPr>
          <p:cNvSpPr>
            <a:spLocks noGrp="1"/>
          </p:cNvSpPr>
          <p:nvPr>
            <p:ph type="subTitle" idx="1"/>
          </p:nvPr>
        </p:nvSpPr>
        <p:spPr/>
        <p:txBody>
          <a:bodyPr/>
          <a:lstStyle/>
          <a:p>
            <a:r>
              <a:rPr lang="zh-CN" altLang="en-US" dirty="0"/>
              <a:t>文献阅读</a:t>
            </a:r>
            <a:r>
              <a:rPr lang="en-US" altLang="zh-CN" dirty="0"/>
              <a:t>&amp;</a:t>
            </a:r>
            <a:r>
              <a:rPr lang="zh-CN" altLang="en-US" dirty="0"/>
              <a:t>代码实现</a:t>
            </a:r>
          </a:p>
        </p:txBody>
      </p:sp>
      <p:sp>
        <p:nvSpPr>
          <p:cNvPr id="6" name="内容占位符 5">
            <a:extLst>
              <a:ext uri="{FF2B5EF4-FFF2-40B4-BE49-F238E27FC236}">
                <a16:creationId xmlns:a16="http://schemas.microsoft.com/office/drawing/2014/main" id="{DE683C0F-2695-489D-B753-3D5C98BCAA99}"/>
              </a:ext>
            </a:extLst>
          </p:cNvPr>
          <p:cNvSpPr>
            <a:spLocks noGrp="1"/>
          </p:cNvSpPr>
          <p:nvPr>
            <p:ph sz="quarter" idx="10"/>
          </p:nvPr>
        </p:nvSpPr>
        <p:spPr>
          <a:xfrm>
            <a:off x="529658" y="1482664"/>
            <a:ext cx="11132683" cy="1836525"/>
          </a:xfrm>
        </p:spPr>
        <p:txBody>
          <a:bodyPr>
            <a:normAutofit fontScale="55000" lnSpcReduction="20000"/>
          </a:bodyPr>
          <a:lstStyle/>
          <a:p>
            <a:r>
              <a:rPr lang="zh-CN" altLang="en-US" sz="3600" b="0" dirty="0">
                <a:latin typeface="Times New Roman" panose="02020603050405020304" pitchFamily="18" charset="0"/>
                <a:ea typeface="宋体" panose="02010600030101010101" pitchFamily="2" charset="-122"/>
              </a:rPr>
              <a:t>文献阅读方面，已经基本完整阅读方法论中所提及的两篇背景论文：</a:t>
            </a:r>
            <a:endParaRPr lang="en-US" altLang="zh-CN" sz="3600" b="0" dirty="0">
              <a:latin typeface="Times New Roman" panose="02020603050405020304" pitchFamily="18" charset="0"/>
              <a:ea typeface="宋体" panose="02010600030101010101" pitchFamily="2" charset="-122"/>
            </a:endParaRPr>
          </a:p>
          <a:p>
            <a:pPr marL="457200" indent="-457200">
              <a:buFontTx/>
              <a:buChar char="-"/>
            </a:pPr>
            <a:r>
              <a:rPr lang="en-US" altLang="zh-CN" sz="3600" b="0" dirty="0">
                <a:latin typeface="Times New Roman" panose="02020603050405020304" pitchFamily="18" charset="0"/>
                <a:ea typeface="宋体" panose="02010600030101010101" pitchFamily="2" charset="-122"/>
              </a:rPr>
              <a:t>DAGs with NO TEARS: Continuous Optimization for Structure Learning</a:t>
            </a:r>
          </a:p>
          <a:p>
            <a:pPr marL="457200" indent="-457200">
              <a:buFontTx/>
              <a:buChar char="-"/>
            </a:pPr>
            <a:r>
              <a:rPr lang="en-US" altLang="zh-CN" sz="3600" b="0" dirty="0">
                <a:latin typeface="Times New Roman" panose="02020603050405020304" pitchFamily="18" charset="0"/>
                <a:ea typeface="宋体" panose="02010600030101010101" pitchFamily="2" charset="-122"/>
              </a:rPr>
              <a:t>Optimizing NOTEARS Objectives via Topological Swaps</a:t>
            </a:r>
          </a:p>
          <a:p>
            <a:r>
              <a:rPr lang="zh-CN" altLang="en-US" sz="3600" b="0" dirty="0">
                <a:latin typeface="Times New Roman" panose="02020603050405020304" pitchFamily="18" charset="0"/>
                <a:ea typeface="宋体" panose="02010600030101010101" pitchFamily="2" charset="-122"/>
              </a:rPr>
              <a:t>两篇文章中所实现的代码已经在本地成功部署</a:t>
            </a:r>
            <a:r>
              <a:rPr lang="zh-CN" altLang="en-US" sz="3600" b="0" dirty="0">
                <a:latin typeface="Times New Roman" panose="02020603050405020304" pitchFamily="18" charset="0"/>
                <a:ea typeface="宋体" panose="02010600030101010101" pitchFamily="2" charset="-122"/>
                <a:sym typeface="Wingdings" panose="05000000000000000000" pitchFamily="2" charset="2"/>
              </a:rPr>
              <a:t>：（下图为非线性拓扑交换优化</a:t>
            </a:r>
            <a:r>
              <a:rPr lang="en-US" altLang="zh-CN" sz="3600" b="0" dirty="0">
                <a:latin typeface="Times New Roman" panose="02020603050405020304" pitchFamily="18" charset="0"/>
                <a:ea typeface="宋体" panose="02010600030101010101" pitchFamily="2" charset="-122"/>
                <a:sym typeface="Wingdings" panose="05000000000000000000" pitchFamily="2" charset="2"/>
              </a:rPr>
              <a:t>NOTEARS</a:t>
            </a:r>
            <a:r>
              <a:rPr lang="zh-CN" altLang="en-US" sz="3600" b="0" dirty="0">
                <a:latin typeface="Times New Roman" panose="02020603050405020304" pitchFamily="18" charset="0"/>
                <a:ea typeface="宋体" panose="02010600030101010101" pitchFamily="2" charset="-122"/>
                <a:sym typeface="Wingdings" panose="05000000000000000000" pitchFamily="2" charset="2"/>
              </a:rPr>
              <a:t>）</a:t>
            </a:r>
            <a:endParaRPr lang="en-US" altLang="zh-CN" sz="3600" b="0" dirty="0">
              <a:latin typeface="Times New Roman" panose="02020603050405020304" pitchFamily="18" charset="0"/>
              <a:ea typeface="宋体" panose="02010600030101010101" pitchFamily="2" charset="-122"/>
            </a:endParaRPr>
          </a:p>
          <a:p>
            <a:endParaRPr lang="en-US" altLang="zh-CN" b="0" dirty="0"/>
          </a:p>
        </p:txBody>
      </p:sp>
      <p:pic>
        <p:nvPicPr>
          <p:cNvPr id="3" name="图片 2">
            <a:extLst>
              <a:ext uri="{FF2B5EF4-FFF2-40B4-BE49-F238E27FC236}">
                <a16:creationId xmlns:a16="http://schemas.microsoft.com/office/drawing/2014/main" id="{4EB174B5-36EA-4C9C-9DFE-7144CE62A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472" y="3195961"/>
            <a:ext cx="10661302" cy="3218629"/>
          </a:xfrm>
          <a:prstGeom prst="rect">
            <a:avLst/>
          </a:prstGeom>
        </p:spPr>
      </p:pic>
    </p:spTree>
    <p:extLst>
      <p:ext uri="{BB962C8B-B14F-4D97-AF65-F5344CB8AC3E}">
        <p14:creationId xmlns:p14="http://schemas.microsoft.com/office/powerpoint/2010/main" val="4002296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7E3C6D7-0AC2-4DEE-B6B9-90843E88580C}"/>
              </a:ext>
            </a:extLst>
          </p:cNvPr>
          <p:cNvSpPr>
            <a:spLocks noGrp="1"/>
          </p:cNvSpPr>
          <p:nvPr>
            <p:ph type="ctrTitle"/>
          </p:nvPr>
        </p:nvSpPr>
        <p:spPr/>
        <p:txBody>
          <a:bodyPr/>
          <a:lstStyle/>
          <a:p>
            <a:r>
              <a:rPr lang="zh-CN" altLang="en-US" dirty="0"/>
              <a:t>当前进度：已完成</a:t>
            </a:r>
          </a:p>
        </p:txBody>
      </p:sp>
      <p:sp>
        <p:nvSpPr>
          <p:cNvPr id="5" name="副标题 4">
            <a:extLst>
              <a:ext uri="{FF2B5EF4-FFF2-40B4-BE49-F238E27FC236}">
                <a16:creationId xmlns:a16="http://schemas.microsoft.com/office/drawing/2014/main" id="{C96BF3FB-67E3-44E6-BFC3-97405B1AC2AC}"/>
              </a:ext>
            </a:extLst>
          </p:cNvPr>
          <p:cNvSpPr>
            <a:spLocks noGrp="1"/>
          </p:cNvSpPr>
          <p:nvPr>
            <p:ph type="subTitle" idx="1"/>
          </p:nvPr>
        </p:nvSpPr>
        <p:spPr/>
        <p:txBody>
          <a:bodyPr/>
          <a:lstStyle/>
          <a:p>
            <a:r>
              <a:rPr lang="zh-CN" altLang="en-US" dirty="0"/>
              <a:t>代码实现</a:t>
            </a:r>
          </a:p>
        </p:txBody>
      </p:sp>
      <p:sp>
        <p:nvSpPr>
          <p:cNvPr id="6" name="内容占位符 5">
            <a:extLst>
              <a:ext uri="{FF2B5EF4-FFF2-40B4-BE49-F238E27FC236}">
                <a16:creationId xmlns:a16="http://schemas.microsoft.com/office/drawing/2014/main" id="{DE683C0F-2695-489D-B753-3D5C98BCAA99}"/>
              </a:ext>
            </a:extLst>
          </p:cNvPr>
          <p:cNvSpPr>
            <a:spLocks noGrp="1"/>
          </p:cNvSpPr>
          <p:nvPr>
            <p:ph sz="quarter" idx="10"/>
          </p:nvPr>
        </p:nvSpPr>
        <p:spPr>
          <a:xfrm>
            <a:off x="522288" y="1666876"/>
            <a:ext cx="11132683" cy="1297845"/>
          </a:xfrm>
        </p:spPr>
        <p:txBody>
          <a:bodyPr>
            <a:normAutofit/>
          </a:bodyPr>
          <a:lstStyle/>
          <a:p>
            <a:r>
              <a:rPr lang="zh-CN" altLang="en-US" sz="2000" b="0" dirty="0">
                <a:latin typeface="Times New Roman" panose="02020603050405020304" pitchFamily="18" charset="0"/>
                <a:ea typeface="宋体" panose="02010600030101010101" pitchFamily="2" charset="-122"/>
              </a:rPr>
              <a:t>下图为线性拓扑优化</a:t>
            </a:r>
            <a:r>
              <a:rPr lang="en-US" altLang="zh-CN" sz="2000" b="0" dirty="0">
                <a:latin typeface="Times New Roman" panose="02020603050405020304" pitchFamily="18" charset="0"/>
                <a:ea typeface="宋体" panose="02010600030101010101" pitchFamily="2" charset="-122"/>
              </a:rPr>
              <a:t>NOTEARS</a:t>
            </a:r>
            <a:r>
              <a:rPr lang="zh-CN" altLang="en-US" sz="2000" b="0" dirty="0">
                <a:latin typeface="Times New Roman" panose="02020603050405020304" pitchFamily="18" charset="0"/>
                <a:ea typeface="宋体" panose="02010600030101010101" pitchFamily="2" charset="-122"/>
              </a:rPr>
              <a:t>运行结果及论文指导理论实验结果对比</a:t>
            </a:r>
            <a:endParaRPr lang="en-US" altLang="zh-CN" sz="2000" b="0" dirty="0">
              <a:latin typeface="Times New Roman" panose="02020603050405020304" pitchFamily="18" charset="0"/>
              <a:ea typeface="宋体" panose="02010600030101010101" pitchFamily="2" charset="-122"/>
            </a:endParaRPr>
          </a:p>
          <a:p>
            <a:r>
              <a:rPr lang="zh-CN" altLang="en-US" sz="2000" b="0" dirty="0">
                <a:latin typeface="Times New Roman" panose="02020603050405020304" pitchFamily="18" charset="0"/>
                <a:ea typeface="宋体" panose="02010600030101010101" pitchFamily="2" charset="-122"/>
              </a:rPr>
              <a:t>左：本地运行；右：论文指导理论实验结果</a:t>
            </a:r>
          </a:p>
        </p:txBody>
      </p:sp>
      <p:pic>
        <p:nvPicPr>
          <p:cNvPr id="10" name="图片 9">
            <a:extLst>
              <a:ext uri="{FF2B5EF4-FFF2-40B4-BE49-F238E27FC236}">
                <a16:creationId xmlns:a16="http://schemas.microsoft.com/office/drawing/2014/main" id="{14EC14B9-7DC7-4951-B044-2AF4EAA95C21}"/>
              </a:ext>
            </a:extLst>
          </p:cNvPr>
          <p:cNvPicPr>
            <a:picLocks noChangeAspect="1"/>
          </p:cNvPicPr>
          <p:nvPr/>
        </p:nvPicPr>
        <p:blipFill rotWithShape="1">
          <a:blip r:embed="rId2">
            <a:extLst>
              <a:ext uri="{28A0092B-C50C-407E-A947-70E740481C1C}">
                <a14:useLocalDpi xmlns:a14="http://schemas.microsoft.com/office/drawing/2010/main" val="0"/>
              </a:ext>
            </a:extLst>
          </a:blip>
          <a:srcRect r="18005"/>
          <a:stretch/>
        </p:blipFill>
        <p:spPr>
          <a:xfrm>
            <a:off x="354861" y="2887368"/>
            <a:ext cx="4891841" cy="2779159"/>
          </a:xfrm>
          <a:prstGeom prst="rect">
            <a:avLst/>
          </a:prstGeom>
        </p:spPr>
      </p:pic>
      <p:pic>
        <p:nvPicPr>
          <p:cNvPr id="3" name="图片 2">
            <a:extLst>
              <a:ext uri="{FF2B5EF4-FFF2-40B4-BE49-F238E27FC236}">
                <a16:creationId xmlns:a16="http://schemas.microsoft.com/office/drawing/2014/main" id="{3B8DD55C-F270-4A74-8F3E-2BC51DB47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6500" y="3453542"/>
            <a:ext cx="6514187" cy="1297845"/>
          </a:xfrm>
          <a:prstGeom prst="rect">
            <a:avLst/>
          </a:prstGeom>
        </p:spPr>
      </p:pic>
    </p:spTree>
    <p:extLst>
      <p:ext uri="{BB962C8B-B14F-4D97-AF65-F5344CB8AC3E}">
        <p14:creationId xmlns:p14="http://schemas.microsoft.com/office/powerpoint/2010/main" val="1602793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7E3C6D7-0AC2-4DEE-B6B9-90843E88580C}"/>
              </a:ext>
            </a:extLst>
          </p:cNvPr>
          <p:cNvSpPr>
            <a:spLocks noGrp="1"/>
          </p:cNvSpPr>
          <p:nvPr>
            <p:ph type="ctrTitle"/>
          </p:nvPr>
        </p:nvSpPr>
        <p:spPr/>
        <p:txBody>
          <a:bodyPr/>
          <a:lstStyle/>
          <a:p>
            <a:r>
              <a:rPr lang="zh-CN" altLang="en-US" dirty="0"/>
              <a:t>当前进度：未完成</a:t>
            </a:r>
          </a:p>
        </p:txBody>
      </p:sp>
      <p:sp>
        <p:nvSpPr>
          <p:cNvPr id="5" name="副标题 4">
            <a:extLst>
              <a:ext uri="{FF2B5EF4-FFF2-40B4-BE49-F238E27FC236}">
                <a16:creationId xmlns:a16="http://schemas.microsoft.com/office/drawing/2014/main" id="{C96BF3FB-67E3-44E6-BFC3-97405B1AC2AC}"/>
              </a:ext>
            </a:extLst>
          </p:cNvPr>
          <p:cNvSpPr>
            <a:spLocks noGrp="1"/>
          </p:cNvSpPr>
          <p:nvPr>
            <p:ph type="subTitle" idx="1"/>
          </p:nvPr>
        </p:nvSpPr>
        <p:spPr/>
        <p:txBody>
          <a:bodyPr/>
          <a:lstStyle/>
          <a:p>
            <a:r>
              <a:rPr lang="zh-CN" altLang="en-US" dirty="0"/>
              <a:t>代码实现</a:t>
            </a:r>
            <a:r>
              <a:rPr lang="en-US" altLang="zh-CN" dirty="0"/>
              <a:t>&amp;</a:t>
            </a:r>
            <a:r>
              <a:rPr lang="zh-CN" altLang="en-US" dirty="0"/>
              <a:t>论文撰写</a:t>
            </a:r>
          </a:p>
        </p:txBody>
      </p:sp>
      <p:sp>
        <p:nvSpPr>
          <p:cNvPr id="6" name="内容占位符 5">
            <a:extLst>
              <a:ext uri="{FF2B5EF4-FFF2-40B4-BE49-F238E27FC236}">
                <a16:creationId xmlns:a16="http://schemas.microsoft.com/office/drawing/2014/main" id="{DE683C0F-2695-489D-B753-3D5C98BCAA99}"/>
              </a:ext>
            </a:extLst>
          </p:cNvPr>
          <p:cNvSpPr>
            <a:spLocks noGrp="1"/>
          </p:cNvSpPr>
          <p:nvPr>
            <p:ph sz="quarter" idx="10"/>
          </p:nvPr>
        </p:nvSpPr>
        <p:spPr>
          <a:xfrm>
            <a:off x="105037" y="1598553"/>
            <a:ext cx="5807491" cy="4606938"/>
          </a:xfrm>
        </p:spPr>
        <p:txBody>
          <a:bodyPr>
            <a:normAutofit fontScale="92500"/>
          </a:bodyPr>
          <a:lstStyle/>
          <a:p>
            <a:r>
              <a:rPr lang="en-US" altLang="zh-CN" sz="2200" b="0" dirty="0">
                <a:latin typeface="Times New Roman" panose="02020603050405020304" pitchFamily="18" charset="0"/>
                <a:ea typeface="宋体" panose="02010600030101010101" pitchFamily="2" charset="-122"/>
              </a:rPr>
              <a:t>1. </a:t>
            </a:r>
            <a:r>
              <a:rPr lang="zh-CN" altLang="en-US" sz="2200" b="0" dirty="0">
                <a:latin typeface="Times New Roman" panose="02020603050405020304" pitchFamily="18" charset="0"/>
                <a:ea typeface="宋体" panose="02010600030101010101" pitchFamily="2" charset="-122"/>
              </a:rPr>
              <a:t>使</a:t>
            </a:r>
            <a:r>
              <a:rPr lang="zh-CN" altLang="en-US" sz="2400" b="0" dirty="0">
                <a:latin typeface="Times New Roman" panose="02020603050405020304" pitchFamily="18" charset="0"/>
                <a:ea typeface="宋体" panose="02010600030101010101" pitchFamily="2" charset="-122"/>
              </a:rPr>
              <a:t>用脑效应连接的数据集时，结构匹配不合理：</a:t>
            </a:r>
            <a:endParaRPr lang="zh-CN" altLang="zh-CN" sz="2400" b="0" dirty="0">
              <a:latin typeface="Times New Roman" panose="02020603050405020304" pitchFamily="18" charset="0"/>
              <a:ea typeface="宋体" panose="02010600030101010101" pitchFamily="2" charset="-122"/>
            </a:endParaRPr>
          </a:p>
          <a:p>
            <a:pPr marL="0" marR="0" lvl="0" indent="0" algn="l" defTabSz="914400" rtl="0" eaLnBrk="0" fontAlgn="base" latinLnBrk="0" hangingPunct="0">
              <a:spcBef>
                <a:spcPct val="0"/>
              </a:spcBef>
              <a:spcAft>
                <a:spcPct val="0"/>
              </a:spcAft>
              <a:buClrTx/>
              <a:buSzTx/>
              <a:buFontTx/>
              <a:buChar char="•"/>
              <a:tabLst/>
            </a:pPr>
            <a:r>
              <a:rPr lang="en-US" altLang="zh-CN" sz="2400" b="0" dirty="0">
                <a:latin typeface="Times New Roman" panose="02020603050405020304" pitchFamily="18" charset="0"/>
                <a:ea typeface="宋体" panose="02010600030101010101" pitchFamily="2" charset="-122"/>
              </a:rPr>
              <a:t> </a:t>
            </a:r>
            <a:r>
              <a:rPr lang="zh-CN" altLang="zh-CN" sz="2400" b="0" dirty="0">
                <a:latin typeface="Times New Roman" panose="02020603050405020304" pitchFamily="18" charset="0"/>
                <a:ea typeface="宋体" panose="02010600030101010101" pitchFamily="2" charset="-122"/>
              </a:rPr>
              <a:t>fdr = 0.5 表示预测的边中有 50% 是错误的</a:t>
            </a:r>
          </a:p>
          <a:p>
            <a:pPr marL="0" marR="0" lvl="0" indent="0" algn="l" defTabSz="914400" rtl="0" eaLnBrk="0" fontAlgn="base" latinLnBrk="0" hangingPunct="0">
              <a:spcBef>
                <a:spcPct val="0"/>
              </a:spcBef>
              <a:spcAft>
                <a:spcPct val="0"/>
              </a:spcAft>
              <a:buClrTx/>
              <a:buSzTx/>
              <a:buFontTx/>
              <a:buChar char="•"/>
              <a:tabLst/>
            </a:pPr>
            <a:r>
              <a:rPr lang="en-US" altLang="zh-CN" sz="2400" b="0" dirty="0">
                <a:latin typeface="Times New Roman" panose="02020603050405020304" pitchFamily="18" charset="0"/>
                <a:ea typeface="宋体" panose="02010600030101010101" pitchFamily="2" charset="-122"/>
              </a:rPr>
              <a:t> t</a:t>
            </a:r>
            <a:r>
              <a:rPr lang="zh-CN" altLang="zh-CN" sz="2400" b="0" dirty="0">
                <a:latin typeface="Times New Roman" panose="02020603050405020304" pitchFamily="18" charset="0"/>
                <a:ea typeface="宋体" panose="02010600030101010101" pitchFamily="2" charset="-122"/>
              </a:rPr>
              <a:t>pr = 0.2 表示只正确找到了 20% 的真实边</a:t>
            </a:r>
          </a:p>
          <a:p>
            <a:pPr marL="0" marR="0" lvl="0" indent="0" algn="l" defTabSz="914400" rtl="0" eaLnBrk="0" fontAlgn="base" latinLnBrk="0" hangingPunct="0">
              <a:spcBef>
                <a:spcPct val="0"/>
              </a:spcBef>
              <a:spcAft>
                <a:spcPct val="0"/>
              </a:spcAft>
              <a:buClrTx/>
              <a:buSzTx/>
              <a:buFontTx/>
              <a:buChar char="•"/>
              <a:tabLst/>
            </a:pPr>
            <a:r>
              <a:rPr lang="en-US" altLang="zh-CN" sz="2400" b="0" dirty="0">
                <a:latin typeface="Times New Roman" panose="02020603050405020304" pitchFamily="18" charset="0"/>
                <a:ea typeface="宋体" panose="02010600030101010101" pitchFamily="2" charset="-122"/>
              </a:rPr>
              <a:t> </a:t>
            </a:r>
            <a:r>
              <a:rPr lang="zh-CN" altLang="zh-CN" sz="2400" b="0" dirty="0">
                <a:latin typeface="Times New Roman" panose="02020603050405020304" pitchFamily="18" charset="0"/>
                <a:ea typeface="宋体" panose="02010600030101010101" pitchFamily="2" charset="-122"/>
              </a:rPr>
              <a:t>fpr = 2.0</a:t>
            </a:r>
            <a:r>
              <a:rPr lang="en-US" altLang="zh-CN" sz="2400" b="0" dirty="0">
                <a:latin typeface="Times New Roman" panose="02020603050405020304" pitchFamily="18" charset="0"/>
                <a:ea typeface="宋体" panose="02010600030101010101" pitchFamily="2" charset="-122"/>
              </a:rPr>
              <a:t> </a:t>
            </a:r>
            <a:r>
              <a:rPr lang="zh-CN" altLang="zh-CN" sz="2400" b="0" dirty="0">
                <a:latin typeface="Times New Roman" panose="02020603050405020304" pitchFamily="18" charset="0"/>
                <a:ea typeface="宋体" panose="02010600030101010101" pitchFamily="2" charset="-122"/>
              </a:rPr>
              <a:t>误报率较高</a:t>
            </a:r>
          </a:p>
          <a:p>
            <a:pPr marL="0" marR="0" lvl="0" indent="0" algn="l" defTabSz="914400" rtl="0" eaLnBrk="0" fontAlgn="base" latinLnBrk="0" hangingPunct="0">
              <a:spcBef>
                <a:spcPct val="0"/>
              </a:spcBef>
              <a:spcAft>
                <a:spcPct val="0"/>
              </a:spcAft>
              <a:buClrTx/>
              <a:buSzTx/>
              <a:buFontTx/>
              <a:buChar char="•"/>
              <a:tabLst/>
            </a:pPr>
            <a:r>
              <a:rPr lang="en-US" altLang="zh-CN" sz="2400" b="0" dirty="0">
                <a:latin typeface="Times New Roman" panose="02020603050405020304" pitchFamily="18" charset="0"/>
                <a:ea typeface="宋体" panose="02010600030101010101" pitchFamily="2" charset="-122"/>
              </a:rPr>
              <a:t> </a:t>
            </a:r>
            <a:r>
              <a:rPr lang="zh-CN" altLang="zh-CN" sz="2400" b="0" dirty="0">
                <a:latin typeface="Times New Roman" panose="02020603050405020304" pitchFamily="18" charset="0"/>
                <a:ea typeface="宋体" panose="02010600030101010101" pitchFamily="2" charset="-122"/>
              </a:rPr>
              <a:t>shd = 8 </a:t>
            </a:r>
            <a:r>
              <a:rPr lang="en-US" altLang="zh-CN" sz="2400" b="0" dirty="0">
                <a:latin typeface="Times New Roman" panose="02020603050405020304" pitchFamily="18" charset="0"/>
                <a:ea typeface="宋体" panose="02010600030101010101" pitchFamily="2" charset="-122"/>
              </a:rPr>
              <a:t> </a:t>
            </a:r>
            <a:r>
              <a:rPr lang="zh-CN" altLang="zh-CN" sz="2400" b="0" dirty="0">
                <a:latin typeface="Times New Roman" panose="02020603050405020304" pitchFamily="18" charset="0"/>
                <a:ea typeface="宋体" panose="02010600030101010101" pitchFamily="2" charset="-122"/>
              </a:rPr>
              <a:t>与真实图相比存在 8 个结构上的差异 </a:t>
            </a:r>
          </a:p>
          <a:p>
            <a:pPr marL="0" marR="0" lvl="0" indent="0" algn="l" defTabSz="914400" rtl="0" eaLnBrk="0" fontAlgn="base" latinLnBrk="0" hangingPunct="0">
              <a:spcBef>
                <a:spcPct val="0"/>
              </a:spcBef>
              <a:spcAft>
                <a:spcPct val="0"/>
              </a:spcAft>
              <a:buClrTx/>
              <a:buSzTx/>
              <a:buFontTx/>
              <a:buChar char="•"/>
              <a:tabLst/>
            </a:pPr>
            <a:r>
              <a:rPr lang="en-US" altLang="zh-CN" sz="2400" b="0" dirty="0">
                <a:latin typeface="Times New Roman" panose="02020603050405020304" pitchFamily="18" charset="0"/>
                <a:ea typeface="宋体" panose="02010600030101010101" pitchFamily="2" charset="-122"/>
              </a:rPr>
              <a:t> </a:t>
            </a:r>
            <a:r>
              <a:rPr lang="zh-CN" altLang="zh-CN" sz="2400" b="0" dirty="0">
                <a:latin typeface="Times New Roman" panose="02020603050405020304" pitchFamily="18" charset="0"/>
                <a:ea typeface="宋体" panose="02010600030101010101" pitchFamily="2" charset="-122"/>
              </a:rPr>
              <a:t>nnz = 4 </a:t>
            </a:r>
            <a:r>
              <a:rPr lang="en-US" altLang="zh-CN" sz="2400" b="0" dirty="0">
                <a:latin typeface="Times New Roman" panose="02020603050405020304" pitchFamily="18" charset="0"/>
                <a:ea typeface="宋体" panose="02010600030101010101" pitchFamily="2" charset="-122"/>
              </a:rPr>
              <a:t> </a:t>
            </a:r>
            <a:r>
              <a:rPr lang="zh-CN" altLang="zh-CN" sz="2400" b="0" dirty="0">
                <a:latin typeface="Times New Roman" panose="02020603050405020304" pitchFamily="18" charset="0"/>
                <a:ea typeface="宋体" panose="02010600030101010101" pitchFamily="2" charset="-122"/>
              </a:rPr>
              <a:t>最终仅预测了 4 条边</a:t>
            </a:r>
          </a:p>
          <a:p>
            <a:endParaRPr lang="en-US" altLang="zh-CN" sz="2400" b="0" dirty="0">
              <a:latin typeface="Times New Roman" panose="02020603050405020304" pitchFamily="18" charset="0"/>
              <a:ea typeface="宋体" panose="02010600030101010101" pitchFamily="2" charset="-122"/>
            </a:endParaRPr>
          </a:p>
          <a:p>
            <a:r>
              <a:rPr lang="zh-CN" altLang="en-US" sz="2400" b="0" dirty="0">
                <a:latin typeface="Times New Roman" panose="02020603050405020304" pitchFamily="18" charset="0"/>
                <a:ea typeface="宋体" panose="02010600030101010101" pitchFamily="2" charset="-122"/>
              </a:rPr>
              <a:t>目前猜测可能是数据处理</a:t>
            </a:r>
            <a:r>
              <a:rPr lang="en-US" altLang="zh-CN" sz="2400" b="0" dirty="0">
                <a:latin typeface="Times New Roman" panose="02020603050405020304" pitchFamily="18" charset="0"/>
                <a:ea typeface="宋体" panose="02010600030101010101" pitchFamily="2" charset="-122"/>
              </a:rPr>
              <a:t>/</a:t>
            </a:r>
            <a:r>
              <a:rPr lang="zh-CN" altLang="en-US" sz="2400" b="0" dirty="0">
                <a:latin typeface="Times New Roman" panose="02020603050405020304" pitchFamily="18" charset="0"/>
                <a:ea typeface="宋体" panose="02010600030101010101" pitchFamily="2" charset="-122"/>
              </a:rPr>
              <a:t>噪声处理</a:t>
            </a:r>
            <a:r>
              <a:rPr lang="en-US" altLang="zh-CN" sz="2400" b="0" dirty="0">
                <a:latin typeface="Times New Roman" panose="02020603050405020304" pitchFamily="18" charset="0"/>
                <a:ea typeface="宋体" panose="02010600030101010101" pitchFamily="2" charset="-122"/>
              </a:rPr>
              <a:t>/</a:t>
            </a:r>
            <a:r>
              <a:rPr lang="zh-CN" altLang="en-US" sz="2400" b="0" dirty="0">
                <a:latin typeface="Times New Roman" panose="02020603050405020304" pitchFamily="18" charset="0"/>
                <a:ea typeface="宋体" panose="02010600030101010101" pitchFamily="2" charset="-122"/>
              </a:rPr>
              <a:t>参数设置上有问题，还在修改中</a:t>
            </a:r>
          </a:p>
        </p:txBody>
      </p:sp>
      <p:pic>
        <p:nvPicPr>
          <p:cNvPr id="8" name="图片 7">
            <a:extLst>
              <a:ext uri="{FF2B5EF4-FFF2-40B4-BE49-F238E27FC236}">
                <a16:creationId xmlns:a16="http://schemas.microsoft.com/office/drawing/2014/main" id="{790ACC77-C464-4770-90C6-AECFBBCDD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534529"/>
            <a:ext cx="5824516" cy="2733106"/>
          </a:xfrm>
          <a:prstGeom prst="rect">
            <a:avLst/>
          </a:prstGeom>
        </p:spPr>
      </p:pic>
      <p:sp>
        <p:nvSpPr>
          <p:cNvPr id="12" name="内容占位符 5">
            <a:extLst>
              <a:ext uri="{FF2B5EF4-FFF2-40B4-BE49-F238E27FC236}">
                <a16:creationId xmlns:a16="http://schemas.microsoft.com/office/drawing/2014/main" id="{06791C31-9EA5-4E23-8B79-943CA5362A3F}"/>
              </a:ext>
            </a:extLst>
          </p:cNvPr>
          <p:cNvSpPr txBox="1">
            <a:spLocks/>
          </p:cNvSpPr>
          <p:nvPr/>
        </p:nvSpPr>
        <p:spPr>
          <a:xfrm>
            <a:off x="6020525" y="956486"/>
            <a:ext cx="6171475" cy="2670962"/>
          </a:xfrm>
          <a:prstGeom prst="rect">
            <a:avLst/>
          </a:prstGeom>
        </p:spPr>
        <p:txBody>
          <a:bodyPr vert="horz" lIns="91440" tIns="45720" rIns="91440" bIns="45720" rtlCol="0">
            <a:normAutofit lnSpcReduction="10000"/>
          </a:bodyPr>
          <a:lstStyle>
            <a:lvl1pPr marL="0" indent="0" algn="just" defTabSz="914400" rtl="0" eaLnBrk="1" latinLnBrk="0" hangingPunct="1">
              <a:lnSpc>
                <a:spcPct val="120000"/>
              </a:lnSpc>
              <a:spcBef>
                <a:spcPts val="1000"/>
              </a:spcBef>
              <a:buFont typeface="Arial" panose="020B0604020202020204" pitchFamily="34" charset="0"/>
              <a:buNone/>
              <a:defRPr lang="zh-CN" altLang="en-US" sz="2800" b="1" kern="1200" smtClean="0">
                <a:solidFill>
                  <a:schemeClr val="tx1"/>
                </a:solidFill>
                <a:latin typeface="微软雅黑" panose="020B0503020204020204" pitchFamily="34" charset="-122"/>
                <a:ea typeface="微软雅黑" panose="020B0503020204020204" pitchFamily="34" charset="-122"/>
                <a:cs typeface="+mn-cs"/>
              </a:defRPr>
            </a:lvl1pPr>
            <a:lvl2pPr marL="457200" indent="0" algn="just" defTabSz="914400" rtl="0" eaLnBrk="1" latinLnBrk="0" hangingPunct="1">
              <a:lnSpc>
                <a:spcPct val="120000"/>
              </a:lnSpc>
              <a:spcBef>
                <a:spcPts val="500"/>
              </a:spcBef>
              <a:buFont typeface="Arial" panose="020B0604020202020204" pitchFamily="34" charset="0"/>
              <a:buNone/>
              <a:defRPr lang="zh-CN" altLang="en-US" sz="2400" b="1" kern="1200" smtClean="0">
                <a:solidFill>
                  <a:schemeClr val="tx1"/>
                </a:solidFill>
                <a:latin typeface="微软雅黑" panose="020B0503020204020204" pitchFamily="34" charset="-122"/>
                <a:ea typeface="微软雅黑" panose="020B0503020204020204" pitchFamily="34" charset="-122"/>
                <a:cs typeface="+mn-cs"/>
              </a:defRPr>
            </a:lvl2pPr>
            <a:lvl3pPr marL="914400" indent="0" algn="just" defTabSz="914400" rtl="0" eaLnBrk="1" latinLnBrk="0" hangingPunct="1">
              <a:lnSpc>
                <a:spcPct val="120000"/>
              </a:lnSpc>
              <a:spcBef>
                <a:spcPts val="500"/>
              </a:spcBef>
              <a:buFont typeface="Arial" panose="020B0604020202020204" pitchFamily="34" charset="0"/>
              <a:buNone/>
              <a:defRPr lang="zh-CN" altLang="en-US" sz="2000" b="1" kern="1200" smtClean="0">
                <a:solidFill>
                  <a:schemeClr val="tx1"/>
                </a:solidFill>
                <a:latin typeface="微软雅黑" panose="020B0503020204020204" pitchFamily="34" charset="-122"/>
                <a:ea typeface="微软雅黑" panose="020B0503020204020204" pitchFamily="34" charset="-122"/>
                <a:cs typeface="+mn-cs"/>
              </a:defRPr>
            </a:lvl3pPr>
            <a:lvl4pPr marL="1371600" indent="0" algn="just" defTabSz="914400" rtl="0" eaLnBrk="1" latinLnBrk="0" hangingPunct="1">
              <a:lnSpc>
                <a:spcPct val="120000"/>
              </a:lnSpc>
              <a:spcBef>
                <a:spcPts val="500"/>
              </a:spcBef>
              <a:buFont typeface="Arial" panose="020B0604020202020204" pitchFamily="34" charset="0"/>
              <a:buNone/>
              <a:defRPr lang="zh-CN" altLang="en-US" sz="1800" b="1" kern="1200" smtClean="0">
                <a:solidFill>
                  <a:schemeClr val="tx1"/>
                </a:solidFill>
                <a:latin typeface="微软雅黑" panose="020B0503020204020204" pitchFamily="34" charset="-122"/>
                <a:ea typeface="微软雅黑" panose="020B0503020204020204" pitchFamily="34" charset="-122"/>
                <a:cs typeface="+mn-cs"/>
              </a:defRPr>
            </a:lvl4pPr>
            <a:lvl5pPr marL="1828800" indent="0" algn="just" defTabSz="914400" rtl="0" eaLnBrk="1" latinLnBrk="0" hangingPunct="1">
              <a:lnSpc>
                <a:spcPct val="120000"/>
              </a:lnSpc>
              <a:spcBef>
                <a:spcPts val="500"/>
              </a:spcBef>
              <a:buFont typeface="Arial" panose="020B0604020202020204" pitchFamily="34" charset="0"/>
              <a:buNone/>
              <a:defRPr lang="zh-CN" altLang="en-US" sz="18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200" b="0" dirty="0">
                <a:latin typeface="Times New Roman" panose="02020603050405020304" pitchFamily="18" charset="0"/>
                <a:ea typeface="宋体" panose="02010600030101010101" pitchFamily="2" charset="-122"/>
              </a:rPr>
              <a:t>2.</a:t>
            </a:r>
            <a:r>
              <a:rPr lang="zh-CN" altLang="en-US" sz="2200" b="0" dirty="0">
                <a:latin typeface="Times New Roman" panose="02020603050405020304" pitchFamily="18" charset="0"/>
                <a:ea typeface="宋体" panose="02010600030101010101" pitchFamily="2" charset="-122"/>
              </a:rPr>
              <a:t>创新点？</a:t>
            </a:r>
            <a:endParaRPr lang="en-US" altLang="zh-CN" sz="2200" b="0" dirty="0">
              <a:latin typeface="Times New Roman" panose="02020603050405020304" pitchFamily="18" charset="0"/>
              <a:ea typeface="宋体" panose="02010600030101010101" pitchFamily="2" charset="-122"/>
            </a:endParaRPr>
          </a:p>
          <a:p>
            <a:r>
              <a:rPr lang="zh-CN" altLang="en-US" sz="2200" b="0" dirty="0">
                <a:latin typeface="Times New Roman" panose="02020603050405020304" pitchFamily="18" charset="0"/>
                <a:ea typeface="宋体" panose="02010600030101010101" pitchFamily="2" charset="-122"/>
              </a:rPr>
              <a:t>目前考虑的是首先完成</a:t>
            </a:r>
            <a:r>
              <a:rPr lang="en-US" altLang="zh-CN" sz="2200" b="0" dirty="0">
                <a:latin typeface="Times New Roman" panose="02020603050405020304" pitchFamily="18" charset="0"/>
                <a:ea typeface="宋体" panose="02010600030101010101" pitchFamily="2" charset="-122"/>
              </a:rPr>
              <a:t>28</a:t>
            </a:r>
            <a:r>
              <a:rPr lang="zh-CN" altLang="en-US" sz="2200" b="0" dirty="0">
                <a:latin typeface="Times New Roman" panose="02020603050405020304" pitchFamily="18" charset="0"/>
                <a:ea typeface="宋体" panose="02010600030101010101" pitchFamily="2" charset="-122"/>
              </a:rPr>
              <a:t>个数据集的成功预测，然后可能想从高噪声情况效果不好的方向，或是算法没有针对时间序列专门进行优化的方向出发进行优化（如果前面调试顺利的话）</a:t>
            </a:r>
            <a:endParaRPr lang="en-US" altLang="zh-CN" sz="2200" b="0" dirty="0">
              <a:latin typeface="Times New Roman" panose="02020603050405020304" pitchFamily="18" charset="0"/>
              <a:ea typeface="宋体" panose="02010600030101010101" pitchFamily="2" charset="-122"/>
            </a:endParaRPr>
          </a:p>
          <a:p>
            <a:r>
              <a:rPr lang="en-US" altLang="zh-CN" sz="2200" b="0" dirty="0">
                <a:latin typeface="Times New Roman" panose="02020603050405020304" pitchFamily="18" charset="0"/>
                <a:ea typeface="宋体" panose="02010600030101010101" pitchFamily="2" charset="-122"/>
              </a:rPr>
              <a:t>3.</a:t>
            </a:r>
            <a:r>
              <a:rPr lang="zh-CN" altLang="en-US" sz="2200" b="0" dirty="0">
                <a:latin typeface="Times New Roman" panose="02020603050405020304" pitchFamily="18" charset="0"/>
                <a:ea typeface="宋体" panose="02010600030101010101" pitchFamily="2" charset="-122"/>
              </a:rPr>
              <a:t>论文尚未开始撰写</a:t>
            </a:r>
          </a:p>
        </p:txBody>
      </p:sp>
    </p:spTree>
    <p:extLst>
      <p:ext uri="{BB962C8B-B14F-4D97-AF65-F5344CB8AC3E}">
        <p14:creationId xmlns:p14="http://schemas.microsoft.com/office/powerpoint/2010/main" val="1350178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1732D42-79B6-4E78-AC4B-4A5C16C31841}"/>
              </a:ext>
            </a:extLst>
          </p:cNvPr>
          <p:cNvSpPr>
            <a:spLocks noGrp="1"/>
          </p:cNvSpPr>
          <p:nvPr>
            <p:ph type="title"/>
          </p:nvPr>
        </p:nvSpPr>
        <p:spPr/>
        <p:txBody>
          <a:bodyPr>
            <a:normAutofit fontScale="90000"/>
          </a:bodyPr>
          <a:lstStyle/>
          <a:p>
            <a:r>
              <a:rPr lang="zh-CN" altLang="en-US" dirty="0"/>
              <a:t>方法论</a:t>
            </a:r>
            <a:r>
              <a:rPr lang="en-US" altLang="zh-CN" dirty="0"/>
              <a:t>4</a:t>
            </a:r>
            <a:r>
              <a:rPr lang="zh-CN" altLang="en-US" dirty="0"/>
              <a:t>：关于针对时间序列优化拓扑交换算法的几个猜想</a:t>
            </a:r>
          </a:p>
        </p:txBody>
      </p:sp>
      <p:sp>
        <p:nvSpPr>
          <p:cNvPr id="6" name="内容占位符 5">
            <a:extLst>
              <a:ext uri="{FF2B5EF4-FFF2-40B4-BE49-F238E27FC236}">
                <a16:creationId xmlns:a16="http://schemas.microsoft.com/office/drawing/2014/main" id="{8EC33ED8-771B-438A-8AD1-36B9750D9523}"/>
              </a:ext>
            </a:extLst>
          </p:cNvPr>
          <p:cNvSpPr txBox="1">
            <a:spLocks/>
          </p:cNvSpPr>
          <p:nvPr/>
        </p:nvSpPr>
        <p:spPr>
          <a:xfrm>
            <a:off x="529658" y="1234060"/>
            <a:ext cx="11132683" cy="497776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因为拓扑交换算法</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[5]</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并没有针对</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fMRI</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数据的时间序列特性进行优化，我希望能在后续的过程中尝试下面的几个可能可行的优化点或者是猜想，尝试对其进行优化</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50000"/>
              </a:lnSpc>
              <a:buNone/>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改进损失函数</a:t>
            </a:r>
            <a:br>
              <a:rPr lang="zh-CN" altLang="en-US" sz="2000" dirty="0">
                <a:latin typeface="Times New Roman" panose="02020603050405020304" pitchFamily="18" charset="0"/>
                <a:ea typeface="宋体" panose="02010600030101010101" pitchFamily="2" charset="-122"/>
                <a:cs typeface="Times New Roman" panose="02020603050405020304" pitchFamily="18" charset="0"/>
              </a:rPr>
            </a:b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NOTEARS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算法中，目标函数主要是最小化预测误差</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，但是对于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fMRI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数据，我认为可以设计损失函数时加入时间序列的平滑性正则项或自相关惩罚项，某种程度上让模型预测出的信号在时间上更加平滑。</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50000"/>
              </a:lnSpc>
              <a:buNone/>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加入延迟变量</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50000"/>
              </a:lnSpc>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由于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fMRI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信号存在明显的血氧反应延迟</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，可以考虑将时间滞后变量引入到方程中。比如说将每个节点的当前值不仅用其他节点的当前值来预测，还可以加入其过去几个时间点的值。这样训练的结果就能够捕捉时间依赖性和延迟效应。</a:t>
            </a:r>
          </a:p>
        </p:txBody>
      </p:sp>
    </p:spTree>
    <p:extLst>
      <p:ext uri="{BB962C8B-B14F-4D97-AF65-F5344CB8AC3E}">
        <p14:creationId xmlns:p14="http://schemas.microsoft.com/office/powerpoint/2010/main" val="3594840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062DBE-E5F7-4918-9F73-F6CAA0BD8A0D}"/>
              </a:ext>
            </a:extLst>
          </p:cNvPr>
          <p:cNvSpPr>
            <a:spLocks noGrp="1"/>
          </p:cNvSpPr>
          <p:nvPr>
            <p:ph type="title"/>
          </p:nvPr>
        </p:nvSpPr>
        <p:spPr/>
        <p:txBody>
          <a:bodyPr>
            <a:normAutofit/>
          </a:bodyPr>
          <a:lstStyle/>
          <a:p>
            <a:r>
              <a:rPr lang="zh-CN" altLang="en-US" sz="2400" dirty="0"/>
              <a:t>中期答辩 目录</a:t>
            </a:r>
          </a:p>
        </p:txBody>
      </p:sp>
      <p:grpSp>
        <p:nvGrpSpPr>
          <p:cNvPr id="9" name="组合 8">
            <a:extLst>
              <a:ext uri="{FF2B5EF4-FFF2-40B4-BE49-F238E27FC236}">
                <a16:creationId xmlns:a16="http://schemas.microsoft.com/office/drawing/2014/main" id="{F4F5BC85-D333-44E6-A455-0B7969BD0B5F}"/>
              </a:ext>
            </a:extLst>
          </p:cNvPr>
          <p:cNvGrpSpPr/>
          <p:nvPr/>
        </p:nvGrpSpPr>
        <p:grpSpPr>
          <a:xfrm>
            <a:off x="4540253" y="1089424"/>
            <a:ext cx="6563176" cy="435511"/>
            <a:chOff x="5048253" y="973310"/>
            <a:chExt cx="6563176" cy="435511"/>
          </a:xfrm>
        </p:grpSpPr>
        <p:sp>
          <p:nvSpPr>
            <p:cNvPr id="4" name="圆角矩形 17">
              <a:extLst>
                <a:ext uri="{FF2B5EF4-FFF2-40B4-BE49-F238E27FC236}">
                  <a16:creationId xmlns:a16="http://schemas.microsoft.com/office/drawing/2014/main" id="{5079438B-76EC-40AA-BF14-F4044840C6CB}"/>
                </a:ext>
              </a:extLst>
            </p:cNvPr>
            <p:cNvSpPr/>
            <p:nvPr userDrawn="1"/>
          </p:nvSpPr>
          <p:spPr>
            <a:xfrm>
              <a:off x="5640795" y="976821"/>
              <a:ext cx="5970634" cy="432000"/>
            </a:xfrm>
            <a:prstGeom prst="roundRect">
              <a:avLst>
                <a:gd name="adj" fmla="val 5888"/>
              </a:avLst>
            </a:prstGeom>
            <a:solidFill>
              <a:srgbClr val="0097C4"/>
            </a:solidFill>
            <a:ln w="31750">
              <a:solidFill>
                <a:schemeClr val="bg1">
                  <a:lumMod val="95000"/>
                </a:schemeClr>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r>
                <a:rPr lang="zh-CN" altLang="en-US" sz="2400" b="1" spc="100" dirty="0">
                  <a:solidFill>
                    <a:schemeClr val="bg1"/>
                  </a:solidFill>
                </a:rPr>
                <a:t>研究背景</a:t>
              </a:r>
            </a:p>
          </p:txBody>
        </p:sp>
        <p:sp>
          <p:nvSpPr>
            <p:cNvPr id="5" name="椭圆 4">
              <a:extLst>
                <a:ext uri="{FF2B5EF4-FFF2-40B4-BE49-F238E27FC236}">
                  <a16:creationId xmlns:a16="http://schemas.microsoft.com/office/drawing/2014/main" id="{3B374469-D8DF-406B-AC00-B1710AC285F4}"/>
                </a:ext>
              </a:extLst>
            </p:cNvPr>
            <p:cNvSpPr/>
            <p:nvPr userDrawn="1"/>
          </p:nvSpPr>
          <p:spPr>
            <a:xfrm>
              <a:off x="5048253" y="973310"/>
              <a:ext cx="432000" cy="432000"/>
            </a:xfrm>
            <a:prstGeom prst="ellipse">
              <a:avLst/>
            </a:prstGeom>
            <a:solidFill>
              <a:srgbClr val="0097C4"/>
            </a:solidFill>
            <a:ln w="31750"/>
            <a:effectLst>
              <a:outerShdw blurRad="50800" dist="38100" dir="5400000" algn="t" rotWithShape="0">
                <a:prstClr val="black">
                  <a:alpha val="40000"/>
                </a:prstClr>
              </a:outerShdw>
            </a:effectLst>
            <a:scene3d>
              <a:camera prst="orthographicFront"/>
              <a:lightRig rig="twoPt" dir="t"/>
            </a:scene3d>
            <a:sp3d prstMaterial="matte">
              <a:bevelB/>
            </a:sp3d>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400" b="1" dirty="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cs typeface="Times New Roman" panose="02020603050405020304" pitchFamily="18" charset="0"/>
              </a:endParaRPr>
            </a:p>
          </p:txBody>
        </p:sp>
      </p:grpSp>
      <p:grpSp>
        <p:nvGrpSpPr>
          <p:cNvPr id="10" name="组合 9">
            <a:extLst>
              <a:ext uri="{FF2B5EF4-FFF2-40B4-BE49-F238E27FC236}">
                <a16:creationId xmlns:a16="http://schemas.microsoft.com/office/drawing/2014/main" id="{9BFBB2BF-63DE-440C-953B-8C95207AD6AF}"/>
              </a:ext>
            </a:extLst>
          </p:cNvPr>
          <p:cNvGrpSpPr/>
          <p:nvPr/>
        </p:nvGrpSpPr>
        <p:grpSpPr>
          <a:xfrm>
            <a:off x="4540253" y="1890807"/>
            <a:ext cx="6563176" cy="435511"/>
            <a:chOff x="5048253" y="973310"/>
            <a:chExt cx="6563176" cy="435511"/>
          </a:xfrm>
        </p:grpSpPr>
        <p:sp>
          <p:nvSpPr>
            <p:cNvPr id="11" name="圆角矩形 17">
              <a:extLst>
                <a:ext uri="{FF2B5EF4-FFF2-40B4-BE49-F238E27FC236}">
                  <a16:creationId xmlns:a16="http://schemas.microsoft.com/office/drawing/2014/main" id="{AA5C44DA-CCFA-4913-ADA0-FBDE71CFB37D}"/>
                </a:ext>
              </a:extLst>
            </p:cNvPr>
            <p:cNvSpPr/>
            <p:nvPr userDrawn="1"/>
          </p:nvSpPr>
          <p:spPr>
            <a:xfrm>
              <a:off x="5640795" y="976821"/>
              <a:ext cx="5970634" cy="432000"/>
            </a:xfrm>
            <a:prstGeom prst="roundRect">
              <a:avLst>
                <a:gd name="adj" fmla="val 5888"/>
              </a:avLst>
            </a:prstGeom>
            <a:solidFill>
              <a:srgbClr val="0097C4"/>
            </a:solidFill>
            <a:ln w="31750">
              <a:solidFill>
                <a:schemeClr val="bg1">
                  <a:lumMod val="95000"/>
                </a:schemeClr>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r>
                <a:rPr lang="zh-CN" altLang="en-US" sz="2400" b="1" spc="100" dirty="0">
                  <a:solidFill>
                    <a:schemeClr val="bg1"/>
                  </a:solidFill>
                </a:rPr>
                <a:t>研究问题</a:t>
              </a:r>
            </a:p>
          </p:txBody>
        </p:sp>
        <p:sp>
          <p:nvSpPr>
            <p:cNvPr id="12" name="椭圆 11">
              <a:extLst>
                <a:ext uri="{FF2B5EF4-FFF2-40B4-BE49-F238E27FC236}">
                  <a16:creationId xmlns:a16="http://schemas.microsoft.com/office/drawing/2014/main" id="{EAD37B89-ED87-45D2-ABC7-76AC785D41FB}"/>
                </a:ext>
              </a:extLst>
            </p:cNvPr>
            <p:cNvSpPr/>
            <p:nvPr userDrawn="1"/>
          </p:nvSpPr>
          <p:spPr>
            <a:xfrm>
              <a:off x="5048253" y="973310"/>
              <a:ext cx="432000" cy="432000"/>
            </a:xfrm>
            <a:prstGeom prst="ellipse">
              <a:avLst/>
            </a:prstGeom>
            <a:solidFill>
              <a:srgbClr val="0097C4"/>
            </a:solidFill>
            <a:ln w="31750"/>
            <a:effectLst>
              <a:outerShdw blurRad="50800" dist="38100" dir="5400000" algn="t" rotWithShape="0">
                <a:prstClr val="black">
                  <a:alpha val="40000"/>
                </a:prstClr>
              </a:outerShdw>
            </a:effectLst>
            <a:scene3d>
              <a:camera prst="orthographicFront"/>
              <a:lightRig rig="twoPt" dir="t"/>
            </a:scene3d>
            <a:sp3d prstMaterial="matte">
              <a:bevelB/>
            </a:sp3d>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400" b="1" dirty="0">
                  <a:latin typeface="Times New Roman" panose="02020603050405020304" pitchFamily="18" charset="0"/>
                  <a:cs typeface="Times New Roman" panose="02020603050405020304" pitchFamily="18" charset="0"/>
                </a:rPr>
                <a:t>2</a:t>
              </a:r>
              <a:endParaRPr lang="zh-CN" altLang="en-US" sz="2400" b="1" dirty="0">
                <a:latin typeface="Times New Roman" panose="02020603050405020304" pitchFamily="18" charset="0"/>
                <a:cs typeface="Times New Roman" panose="02020603050405020304" pitchFamily="18" charset="0"/>
              </a:endParaRPr>
            </a:p>
          </p:txBody>
        </p:sp>
      </p:grpSp>
      <p:grpSp>
        <p:nvGrpSpPr>
          <p:cNvPr id="13" name="组合 12">
            <a:extLst>
              <a:ext uri="{FF2B5EF4-FFF2-40B4-BE49-F238E27FC236}">
                <a16:creationId xmlns:a16="http://schemas.microsoft.com/office/drawing/2014/main" id="{45724A27-B74A-4B51-AEF5-32C12F2D4B8C}"/>
              </a:ext>
            </a:extLst>
          </p:cNvPr>
          <p:cNvGrpSpPr/>
          <p:nvPr/>
        </p:nvGrpSpPr>
        <p:grpSpPr>
          <a:xfrm>
            <a:off x="4540253" y="2692190"/>
            <a:ext cx="6563176" cy="435511"/>
            <a:chOff x="5048253" y="973310"/>
            <a:chExt cx="6563176" cy="435511"/>
          </a:xfrm>
        </p:grpSpPr>
        <p:sp>
          <p:nvSpPr>
            <p:cNvPr id="14" name="圆角矩形 17">
              <a:extLst>
                <a:ext uri="{FF2B5EF4-FFF2-40B4-BE49-F238E27FC236}">
                  <a16:creationId xmlns:a16="http://schemas.microsoft.com/office/drawing/2014/main" id="{EA7B5158-11C6-42EE-889E-252D7CEED4CC}"/>
                </a:ext>
              </a:extLst>
            </p:cNvPr>
            <p:cNvSpPr/>
            <p:nvPr userDrawn="1"/>
          </p:nvSpPr>
          <p:spPr>
            <a:xfrm>
              <a:off x="5640795" y="976821"/>
              <a:ext cx="5970634" cy="432000"/>
            </a:xfrm>
            <a:prstGeom prst="roundRect">
              <a:avLst>
                <a:gd name="adj" fmla="val 5888"/>
              </a:avLst>
            </a:prstGeom>
            <a:solidFill>
              <a:srgbClr val="0097C4"/>
            </a:solidFill>
            <a:ln w="31750">
              <a:solidFill>
                <a:schemeClr val="bg1">
                  <a:lumMod val="95000"/>
                </a:schemeClr>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r>
                <a:rPr lang="zh-CN" altLang="en-US" sz="2400" b="1" spc="100" dirty="0">
                  <a:solidFill>
                    <a:schemeClr val="bg1"/>
                  </a:solidFill>
                </a:rPr>
                <a:t>研究方法</a:t>
              </a:r>
            </a:p>
          </p:txBody>
        </p:sp>
        <p:sp>
          <p:nvSpPr>
            <p:cNvPr id="15" name="椭圆 14">
              <a:extLst>
                <a:ext uri="{FF2B5EF4-FFF2-40B4-BE49-F238E27FC236}">
                  <a16:creationId xmlns:a16="http://schemas.microsoft.com/office/drawing/2014/main" id="{07F93859-4441-4E6C-B58A-541EE6B799B3}"/>
                </a:ext>
              </a:extLst>
            </p:cNvPr>
            <p:cNvSpPr/>
            <p:nvPr userDrawn="1"/>
          </p:nvSpPr>
          <p:spPr>
            <a:xfrm>
              <a:off x="5048253" y="973310"/>
              <a:ext cx="432000" cy="432000"/>
            </a:xfrm>
            <a:prstGeom prst="ellipse">
              <a:avLst/>
            </a:prstGeom>
            <a:solidFill>
              <a:srgbClr val="0097C4"/>
            </a:solidFill>
            <a:ln w="31750"/>
            <a:effectLst>
              <a:outerShdw blurRad="50800" dist="38100" dir="5400000" algn="t" rotWithShape="0">
                <a:prstClr val="black">
                  <a:alpha val="40000"/>
                </a:prstClr>
              </a:outerShdw>
            </a:effectLst>
            <a:scene3d>
              <a:camera prst="orthographicFront"/>
              <a:lightRig rig="twoPt" dir="t"/>
            </a:scene3d>
            <a:sp3d prstMaterial="matte">
              <a:bevelB/>
            </a:sp3d>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400" b="1" dirty="0">
                  <a:latin typeface="Times New Roman" panose="02020603050405020304" pitchFamily="18" charset="0"/>
                  <a:cs typeface="Times New Roman" panose="02020603050405020304" pitchFamily="18" charset="0"/>
                </a:rPr>
                <a:t>3</a:t>
              </a:r>
              <a:endParaRPr lang="zh-CN" altLang="en-US" sz="2400" b="1" dirty="0">
                <a:latin typeface="Times New Roman" panose="02020603050405020304" pitchFamily="18" charset="0"/>
                <a:cs typeface="Times New Roman" panose="02020603050405020304" pitchFamily="18" charset="0"/>
              </a:endParaRPr>
            </a:p>
          </p:txBody>
        </p:sp>
      </p:grpSp>
      <p:grpSp>
        <p:nvGrpSpPr>
          <p:cNvPr id="19" name="组合 18">
            <a:extLst>
              <a:ext uri="{FF2B5EF4-FFF2-40B4-BE49-F238E27FC236}">
                <a16:creationId xmlns:a16="http://schemas.microsoft.com/office/drawing/2014/main" id="{D5E92410-1B0E-498B-8D72-04AE0D6082F7}"/>
              </a:ext>
            </a:extLst>
          </p:cNvPr>
          <p:cNvGrpSpPr/>
          <p:nvPr/>
        </p:nvGrpSpPr>
        <p:grpSpPr>
          <a:xfrm>
            <a:off x="4540253" y="3493573"/>
            <a:ext cx="6563176" cy="435511"/>
            <a:chOff x="5048253" y="973310"/>
            <a:chExt cx="6563176" cy="435511"/>
          </a:xfrm>
        </p:grpSpPr>
        <p:sp>
          <p:nvSpPr>
            <p:cNvPr id="20" name="圆角矩形 17">
              <a:extLst>
                <a:ext uri="{FF2B5EF4-FFF2-40B4-BE49-F238E27FC236}">
                  <a16:creationId xmlns:a16="http://schemas.microsoft.com/office/drawing/2014/main" id="{FA50E01C-3483-4D27-B152-17C63211DEF4}"/>
                </a:ext>
              </a:extLst>
            </p:cNvPr>
            <p:cNvSpPr/>
            <p:nvPr userDrawn="1"/>
          </p:nvSpPr>
          <p:spPr>
            <a:xfrm>
              <a:off x="5640795" y="976821"/>
              <a:ext cx="5970634" cy="432000"/>
            </a:xfrm>
            <a:prstGeom prst="roundRect">
              <a:avLst>
                <a:gd name="adj" fmla="val 5888"/>
              </a:avLst>
            </a:prstGeom>
            <a:solidFill>
              <a:srgbClr val="0097C4"/>
            </a:solidFill>
            <a:ln w="31750">
              <a:solidFill>
                <a:schemeClr val="bg1">
                  <a:lumMod val="95000"/>
                </a:schemeClr>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r>
                <a:rPr lang="zh-CN" altLang="en-US" sz="2400" b="1" spc="100" dirty="0">
                  <a:solidFill>
                    <a:schemeClr val="bg1"/>
                  </a:solidFill>
                </a:rPr>
                <a:t>当前进度</a:t>
              </a:r>
            </a:p>
          </p:txBody>
        </p:sp>
        <p:sp>
          <p:nvSpPr>
            <p:cNvPr id="21" name="椭圆 20">
              <a:extLst>
                <a:ext uri="{FF2B5EF4-FFF2-40B4-BE49-F238E27FC236}">
                  <a16:creationId xmlns:a16="http://schemas.microsoft.com/office/drawing/2014/main" id="{3F9C896A-DE11-4FB5-86F7-FAFE45CDEED1}"/>
                </a:ext>
              </a:extLst>
            </p:cNvPr>
            <p:cNvSpPr/>
            <p:nvPr userDrawn="1"/>
          </p:nvSpPr>
          <p:spPr>
            <a:xfrm>
              <a:off x="5048253" y="973310"/>
              <a:ext cx="432000" cy="432000"/>
            </a:xfrm>
            <a:prstGeom prst="ellipse">
              <a:avLst/>
            </a:prstGeom>
            <a:solidFill>
              <a:srgbClr val="0097C4"/>
            </a:solidFill>
            <a:ln w="31750"/>
            <a:effectLst>
              <a:outerShdw blurRad="50800" dist="38100" dir="5400000" algn="t" rotWithShape="0">
                <a:prstClr val="black">
                  <a:alpha val="40000"/>
                </a:prstClr>
              </a:outerShdw>
            </a:effectLst>
            <a:scene3d>
              <a:camera prst="orthographicFront"/>
              <a:lightRig rig="twoPt" dir="t"/>
            </a:scene3d>
            <a:sp3d prstMaterial="matte">
              <a:bevelB/>
            </a:sp3d>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400" b="1" dirty="0">
                  <a:latin typeface="Times New Roman" panose="02020603050405020304" pitchFamily="18" charset="0"/>
                  <a:cs typeface="Times New Roman" panose="02020603050405020304" pitchFamily="18" charset="0"/>
                </a:rPr>
                <a:t>4</a:t>
              </a:r>
              <a:endParaRPr lang="zh-CN" altLang="en-US" sz="2400" b="1" dirty="0">
                <a:latin typeface="Times New Roman" panose="02020603050405020304" pitchFamily="18" charset="0"/>
                <a:cs typeface="Times New Roman" panose="02020603050405020304" pitchFamily="18" charset="0"/>
              </a:endParaRPr>
            </a:p>
          </p:txBody>
        </p:sp>
      </p:grpSp>
      <p:grpSp>
        <p:nvGrpSpPr>
          <p:cNvPr id="22" name="组合 21">
            <a:extLst>
              <a:ext uri="{FF2B5EF4-FFF2-40B4-BE49-F238E27FC236}">
                <a16:creationId xmlns:a16="http://schemas.microsoft.com/office/drawing/2014/main" id="{832769C1-B303-4A07-B262-988EA8BCA174}"/>
              </a:ext>
            </a:extLst>
          </p:cNvPr>
          <p:cNvGrpSpPr/>
          <p:nvPr/>
        </p:nvGrpSpPr>
        <p:grpSpPr>
          <a:xfrm>
            <a:off x="4540253" y="4294956"/>
            <a:ext cx="6563176" cy="435511"/>
            <a:chOff x="5048253" y="973310"/>
            <a:chExt cx="6563176" cy="435511"/>
          </a:xfrm>
        </p:grpSpPr>
        <p:sp>
          <p:nvSpPr>
            <p:cNvPr id="23" name="圆角矩形 17">
              <a:extLst>
                <a:ext uri="{FF2B5EF4-FFF2-40B4-BE49-F238E27FC236}">
                  <a16:creationId xmlns:a16="http://schemas.microsoft.com/office/drawing/2014/main" id="{905D45F0-B4C9-4531-B98D-CF85FAF0A25D}"/>
                </a:ext>
              </a:extLst>
            </p:cNvPr>
            <p:cNvSpPr/>
            <p:nvPr userDrawn="1"/>
          </p:nvSpPr>
          <p:spPr>
            <a:xfrm>
              <a:off x="5640795" y="976821"/>
              <a:ext cx="5970634" cy="432000"/>
            </a:xfrm>
            <a:prstGeom prst="roundRect">
              <a:avLst>
                <a:gd name="adj" fmla="val 5888"/>
              </a:avLst>
            </a:prstGeom>
            <a:solidFill>
              <a:srgbClr val="0097C4"/>
            </a:solidFill>
            <a:ln w="31750">
              <a:solidFill>
                <a:schemeClr val="bg1">
                  <a:lumMod val="95000"/>
                </a:schemeClr>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r>
                <a:rPr lang="zh-CN" altLang="en-US" sz="2400" b="1" spc="100" dirty="0">
                  <a:solidFill>
                    <a:schemeClr val="bg1"/>
                  </a:solidFill>
                </a:rPr>
                <a:t>参考文献</a:t>
              </a:r>
            </a:p>
          </p:txBody>
        </p:sp>
        <p:sp>
          <p:nvSpPr>
            <p:cNvPr id="24" name="椭圆 23">
              <a:extLst>
                <a:ext uri="{FF2B5EF4-FFF2-40B4-BE49-F238E27FC236}">
                  <a16:creationId xmlns:a16="http://schemas.microsoft.com/office/drawing/2014/main" id="{2409DB6C-543A-4694-8454-60A489702D4E}"/>
                </a:ext>
              </a:extLst>
            </p:cNvPr>
            <p:cNvSpPr/>
            <p:nvPr userDrawn="1"/>
          </p:nvSpPr>
          <p:spPr>
            <a:xfrm>
              <a:off x="5048253" y="973310"/>
              <a:ext cx="432000" cy="432000"/>
            </a:xfrm>
            <a:prstGeom prst="ellipse">
              <a:avLst/>
            </a:prstGeom>
            <a:solidFill>
              <a:srgbClr val="0097C4"/>
            </a:solidFill>
            <a:ln w="31750"/>
            <a:effectLst>
              <a:outerShdw blurRad="50800" dist="38100" dir="5400000" algn="t" rotWithShape="0">
                <a:prstClr val="black">
                  <a:alpha val="40000"/>
                </a:prstClr>
              </a:outerShdw>
            </a:effectLst>
            <a:scene3d>
              <a:camera prst="orthographicFront"/>
              <a:lightRig rig="twoPt" dir="t"/>
            </a:scene3d>
            <a:sp3d prstMaterial="matte">
              <a:bevelB/>
            </a:sp3d>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400" b="1" dirty="0">
                  <a:latin typeface="Times New Roman" panose="02020603050405020304" pitchFamily="18" charset="0"/>
                  <a:cs typeface="Times New Roman" panose="02020603050405020304" pitchFamily="18" charset="0"/>
                </a:rPr>
                <a:t>5</a:t>
              </a:r>
              <a:endParaRPr lang="zh-CN" altLang="en-US" sz="24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52432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449C7-0CD4-4865-8D47-46068E0C8936}"/>
              </a:ext>
            </a:extLst>
          </p:cNvPr>
          <p:cNvSpPr>
            <a:spLocks noGrp="1"/>
          </p:cNvSpPr>
          <p:nvPr>
            <p:ph type="ctrTitle"/>
          </p:nvPr>
        </p:nvSpPr>
        <p:spPr/>
        <p:txBody>
          <a:bodyPr/>
          <a:lstStyle/>
          <a:p>
            <a:r>
              <a:rPr lang="zh-CN" altLang="en-US" dirty="0"/>
              <a:t>参考文献</a:t>
            </a:r>
          </a:p>
        </p:txBody>
      </p:sp>
      <p:sp>
        <p:nvSpPr>
          <p:cNvPr id="4" name="内容占位符 3">
            <a:extLst>
              <a:ext uri="{FF2B5EF4-FFF2-40B4-BE49-F238E27FC236}">
                <a16:creationId xmlns:a16="http://schemas.microsoft.com/office/drawing/2014/main" id="{B2814199-DBE8-4871-B653-D0553FDEE1AF}"/>
              </a:ext>
            </a:extLst>
          </p:cNvPr>
          <p:cNvSpPr>
            <a:spLocks noGrp="1"/>
          </p:cNvSpPr>
          <p:nvPr>
            <p:ph sz="quarter" idx="10"/>
          </p:nvPr>
        </p:nvSpPr>
        <p:spPr>
          <a:xfrm>
            <a:off x="529658" y="1125337"/>
            <a:ext cx="11132683" cy="5293218"/>
          </a:xfrm>
        </p:spPr>
        <p:txBody>
          <a:bodyPr>
            <a:normAutofit lnSpcReduction="10000"/>
          </a:bodyPr>
          <a:lstStyle/>
          <a:p>
            <a:pPr>
              <a:lnSpc>
                <a:spcPct val="100000"/>
              </a:lnSpc>
            </a:pPr>
            <a:r>
              <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[1] Zheng, </a:t>
            </a:r>
            <a:r>
              <a:rPr lang="en-US" altLang="zh-CN" sz="1600" b="0" dirty="0" err="1">
                <a:solidFill>
                  <a:srgbClr val="222222"/>
                </a:solidFill>
                <a:latin typeface="Times New Roman" panose="02020603050405020304" pitchFamily="18" charset="0"/>
                <a:ea typeface="宋体" panose="02010600030101010101" pitchFamily="2" charset="-122"/>
                <a:cs typeface="Times New Roman" panose="02020603050405020304" pitchFamily="18" charset="0"/>
              </a:rPr>
              <a:t>Xun</a:t>
            </a:r>
            <a:r>
              <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 et al. "</a:t>
            </a:r>
            <a:r>
              <a:rPr lang="en-US" altLang="zh-CN" sz="1600" b="0" dirty="0" err="1">
                <a:solidFill>
                  <a:srgbClr val="222222"/>
                </a:solidFill>
                <a:latin typeface="Times New Roman" panose="02020603050405020304" pitchFamily="18" charset="0"/>
                <a:ea typeface="宋体" panose="02010600030101010101" pitchFamily="2" charset="-122"/>
                <a:cs typeface="Times New Roman" panose="02020603050405020304" pitchFamily="18" charset="0"/>
              </a:rPr>
              <a:t>Dags</a:t>
            </a:r>
            <a:r>
              <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 with no tears: Continuous optimization for structure learning." Advances in neural information processing systems 31 (2018).</a:t>
            </a:r>
          </a:p>
          <a:p>
            <a:pPr>
              <a:lnSpc>
                <a:spcPct val="100000"/>
              </a:lnSpc>
            </a:pPr>
            <a:r>
              <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fMRI Brain Image,</a:t>
            </a:r>
            <a:r>
              <a:rPr lang="zh-CN" altLang="en-US"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00000"/>
              </a:lnSpc>
            </a:pPr>
            <a:r>
              <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hlinkClick r:id="rId3">
                  <a:extLst>
                    <a:ext uri="{A12FA001-AC4F-418D-AE19-62706E023703}">
                      <ahyp:hlinkClr xmlns:ahyp="http://schemas.microsoft.com/office/drawing/2018/hyperlinkcolor" val="tx"/>
                    </a:ext>
                  </a:extLst>
                </a:hlinkClick>
              </a:rPr>
              <a:t>https://www.biorxiv.org/content/biorxiv/early/2022/08/19/2022.08.19.504502/F6.large.jpg</a:t>
            </a:r>
            <a:r>
              <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 </a:t>
            </a:r>
          </a:p>
          <a:p>
            <a:pPr>
              <a:lnSpc>
                <a:spcPct val="100000"/>
              </a:lnSpc>
            </a:pPr>
            <a:r>
              <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[3] Lagemann K, et al. Deep learning of causal structures in high dimensions under data </a:t>
            </a:r>
            <a:r>
              <a:rPr lang="en-US" altLang="zh-CN" sz="1600" b="0" dirty="0" err="1">
                <a:solidFill>
                  <a:srgbClr val="222222"/>
                </a:solidFill>
                <a:latin typeface="Times New Roman" panose="02020603050405020304" pitchFamily="18" charset="0"/>
                <a:ea typeface="宋体" panose="02010600030101010101" pitchFamily="2" charset="-122"/>
                <a:cs typeface="Times New Roman" panose="02020603050405020304" pitchFamily="18" charset="0"/>
              </a:rPr>
              <a:t>limitation.Nature</a:t>
            </a:r>
            <a:r>
              <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 Machine Intelligence, 2023.</a:t>
            </a:r>
          </a:p>
          <a:p>
            <a:pPr>
              <a:lnSpc>
                <a:spcPct val="100000"/>
              </a:lnSpc>
            </a:pPr>
            <a:r>
              <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[4] </a:t>
            </a:r>
            <a:r>
              <a:rPr lang="zh-CN" altLang="en-US"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脑效应连接图，</a:t>
            </a:r>
            <a:r>
              <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hlinkClick r:id="rId4"/>
              </a:rPr>
              <a:t>https://www.thekurzweillibrary.com/images/human-brain-connectivity-scaffold-hi-res.jpg</a:t>
            </a:r>
            <a:endPar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00000"/>
              </a:lnSpc>
            </a:pPr>
            <a:r>
              <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[5] Deng, Chang, et al. "Optimizing </a:t>
            </a:r>
            <a:r>
              <a:rPr lang="en-US" altLang="zh-CN" sz="1600" b="0" dirty="0" err="1">
                <a:solidFill>
                  <a:srgbClr val="222222"/>
                </a:solidFill>
                <a:latin typeface="Times New Roman" panose="02020603050405020304" pitchFamily="18" charset="0"/>
                <a:ea typeface="宋体" panose="02010600030101010101" pitchFamily="2" charset="-122"/>
                <a:cs typeface="Times New Roman" panose="02020603050405020304" pitchFamily="18" charset="0"/>
              </a:rPr>
              <a:t>notears</a:t>
            </a:r>
            <a:r>
              <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 objectives via topological swaps." International Conference on Machine Learning. PMLR, 2023.</a:t>
            </a:r>
          </a:p>
          <a:p>
            <a:pPr>
              <a:lnSpc>
                <a:spcPct val="100000"/>
              </a:lnSpc>
            </a:pPr>
            <a:r>
              <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[6] Topological Sort, </a:t>
            </a:r>
            <a:r>
              <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hlinkClick r:id="rId5"/>
              </a:rPr>
              <a:t>https://i.imgur.com/Q3MA6dZ.png</a:t>
            </a:r>
            <a:endPar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00000"/>
              </a:lnSpc>
            </a:pPr>
            <a:r>
              <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[7] </a:t>
            </a:r>
            <a:r>
              <a:rPr lang="en-US" altLang="zh-CN" sz="1600" b="0" dirty="0" err="1">
                <a:solidFill>
                  <a:srgbClr val="222222"/>
                </a:solidFill>
                <a:latin typeface="Times New Roman" panose="02020603050405020304" pitchFamily="18" charset="0"/>
                <a:ea typeface="宋体" panose="02010600030101010101" pitchFamily="2" charset="-122"/>
                <a:cs typeface="Times New Roman" panose="02020603050405020304" pitchFamily="18" charset="0"/>
              </a:rPr>
              <a:t>Karush</a:t>
            </a:r>
            <a:r>
              <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-Kuhn-Tucker (KKT)</a:t>
            </a:r>
            <a:r>
              <a:rPr lang="zh-CN" altLang="en-US"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条件，知乎，</a:t>
            </a:r>
            <a:r>
              <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hlinkClick r:id="rId6">
                  <a:extLst>
                    <a:ext uri="{A12FA001-AC4F-418D-AE19-62706E023703}">
                      <ahyp:hlinkClr xmlns:ahyp="http://schemas.microsoft.com/office/drawing/2018/hyperlinkcolor" val="tx"/>
                    </a:ext>
                  </a:extLst>
                </a:hlinkClick>
              </a:rPr>
              <a:t>https://zhuanlan.zhihu.com/p/38163970</a:t>
            </a:r>
            <a:endPar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00000"/>
              </a:lnSpc>
            </a:pPr>
            <a:r>
              <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[8] </a:t>
            </a:r>
            <a:r>
              <a:rPr lang="en-US" altLang="zh-CN" sz="1600" b="0" dirty="0" err="1">
                <a:solidFill>
                  <a:srgbClr val="222222"/>
                </a:solidFill>
                <a:latin typeface="Times New Roman" panose="02020603050405020304" pitchFamily="18" charset="0"/>
                <a:ea typeface="宋体" panose="02010600030101010101" pitchFamily="2" charset="-122"/>
                <a:cs typeface="Times New Roman" panose="02020603050405020304" pitchFamily="18" charset="0"/>
              </a:rPr>
              <a:t>Karush</a:t>
            </a:r>
            <a:r>
              <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–Kuhn–Tucker conditions</a:t>
            </a:r>
            <a:r>
              <a:rPr lang="zh-CN" altLang="en-US"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Wikipedia</a:t>
            </a:r>
          </a:p>
          <a:p>
            <a:pPr>
              <a:lnSpc>
                <a:spcPct val="100000"/>
              </a:lnSpc>
            </a:pPr>
            <a:r>
              <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hlinkClick r:id="rId7">
                  <a:extLst>
                    <a:ext uri="{A12FA001-AC4F-418D-AE19-62706E023703}">
                      <ahyp:hlinkClr xmlns:ahyp="http://schemas.microsoft.com/office/drawing/2018/hyperlinkcolor" val="tx"/>
                    </a:ext>
                  </a:extLst>
                </a:hlinkClick>
              </a:rPr>
              <a:t>https://en.wikipedia.org/wiki/Karush%E2%80%93Kuhn%E2%80%93Tucker_conditions</a:t>
            </a:r>
            <a:endPar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00000"/>
              </a:lnSpc>
            </a:pPr>
            <a:r>
              <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[9] 《</a:t>
            </a:r>
            <a:r>
              <a:rPr lang="zh-CN" altLang="en-US"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綫性代數</a:t>
            </a:r>
            <a:r>
              <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，國立陽明交通大學，周志成博士</a:t>
            </a:r>
            <a:endPar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00000"/>
              </a:lnSpc>
            </a:pPr>
            <a:r>
              <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hlinkClick r:id="rId8">
                  <a:extLst>
                    <a:ext uri="{A12FA001-AC4F-418D-AE19-62706E023703}">
                      <ahyp:hlinkClr xmlns:ahyp="http://schemas.microsoft.com/office/drawing/2018/hyperlinkcolor" val="tx"/>
                    </a:ext>
                  </a:extLst>
                </a:hlinkClick>
              </a:rPr>
              <a:t>https://ccjou.wordpress.com/%E6%95%99%E5%AD%B8%E5%85%89%E7%A2%9F/</a:t>
            </a:r>
            <a:endPar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00000"/>
              </a:lnSpc>
            </a:pPr>
            <a:r>
              <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[10] </a:t>
            </a:r>
            <a:r>
              <a:rPr lang="en-US" altLang="zh-CN" sz="1600" b="0" dirty="0" err="1">
                <a:solidFill>
                  <a:srgbClr val="222222"/>
                </a:solidFill>
                <a:latin typeface="Times New Roman" panose="02020603050405020304" pitchFamily="18" charset="0"/>
                <a:ea typeface="宋体" panose="02010600030101010101" pitchFamily="2" charset="-122"/>
                <a:cs typeface="Times New Roman" panose="02020603050405020304" pitchFamily="18" charset="0"/>
              </a:rPr>
              <a:t>NetSim</a:t>
            </a:r>
            <a:r>
              <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hlinkClick r:id="rId9">
                  <a:extLst>
                    <a:ext uri="{A12FA001-AC4F-418D-AE19-62706E023703}">
                      <ahyp:hlinkClr xmlns:ahyp="http://schemas.microsoft.com/office/drawing/2018/hyperlinkcolor" val="tx"/>
                    </a:ext>
                  </a:extLst>
                </a:hlinkClick>
              </a:rPr>
              <a:t>https://www.fmrib.ox.ac.uk/datasets/netsim/</a:t>
            </a:r>
            <a:endPar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00000"/>
              </a:lnSpc>
            </a:pPr>
            <a:r>
              <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[11] fMRI</a:t>
            </a:r>
            <a:r>
              <a:rPr lang="zh-CN" altLang="en-US"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基础理论知识学习</a:t>
            </a:r>
            <a:r>
              <a:rPr lang="en-US" altLang="zh-CN"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rPr>
              <a:t>, https://blog.csdn.net/qq_44858224/article/details/129634925</a:t>
            </a:r>
          </a:p>
          <a:p>
            <a:pPr>
              <a:lnSpc>
                <a:spcPct val="100000"/>
              </a:lnSpc>
            </a:pPr>
            <a:endParaRPr lang="zh-CN" altLang="en-US"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00000"/>
              </a:lnSpc>
            </a:pPr>
            <a:endParaRPr lang="zh-CN" altLang="en-US" sz="1600" b="0" dirty="0">
              <a:solidFill>
                <a:srgbClr val="222222"/>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43440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241B959-7645-4C96-876F-38600331911D}"/>
              </a:ext>
            </a:extLst>
          </p:cNvPr>
          <p:cNvSpPr>
            <a:spLocks noGrp="1"/>
          </p:cNvSpPr>
          <p:nvPr>
            <p:ph type="title"/>
          </p:nvPr>
        </p:nvSpPr>
        <p:spPr/>
        <p:txBody>
          <a:bodyPr/>
          <a:lstStyle/>
          <a:p>
            <a:r>
              <a:rPr lang="zh-CN" altLang="en-US" dirty="0"/>
              <a:t>谢 谢！</a:t>
            </a:r>
          </a:p>
        </p:txBody>
      </p:sp>
    </p:spTree>
    <p:extLst>
      <p:ext uri="{BB962C8B-B14F-4D97-AF65-F5344CB8AC3E}">
        <p14:creationId xmlns:p14="http://schemas.microsoft.com/office/powerpoint/2010/main" val="584865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DBCC11D-FA03-4546-8036-D8A9D84E8503}"/>
              </a:ext>
            </a:extLst>
          </p:cNvPr>
          <p:cNvSpPr>
            <a:spLocks noGrp="1"/>
          </p:cNvSpPr>
          <p:nvPr>
            <p:ph type="title"/>
          </p:nvPr>
        </p:nvSpPr>
        <p:spPr/>
        <p:txBody>
          <a:bodyPr/>
          <a:lstStyle/>
          <a:p>
            <a:r>
              <a:rPr lang="zh-CN" altLang="en-US" dirty="0"/>
              <a:t>研究背景</a:t>
            </a:r>
          </a:p>
        </p:txBody>
      </p:sp>
    </p:spTree>
    <p:extLst>
      <p:ext uri="{BB962C8B-B14F-4D97-AF65-F5344CB8AC3E}">
        <p14:creationId xmlns:p14="http://schemas.microsoft.com/office/powerpoint/2010/main" val="1384121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866DC6B9-3896-44CC-84B1-D137F322972E}"/>
              </a:ext>
            </a:extLst>
          </p:cNvPr>
          <p:cNvSpPr>
            <a:spLocks noGrp="1"/>
          </p:cNvSpPr>
          <p:nvPr>
            <p:ph idx="1"/>
          </p:nvPr>
        </p:nvSpPr>
        <p:spPr>
          <a:xfrm>
            <a:off x="838197" y="987552"/>
            <a:ext cx="4497283" cy="5306715"/>
          </a:xfrm>
        </p:spPr>
        <p:txBody>
          <a:bodyPr>
            <a:normAutofit fontScale="85000" lnSpcReduction="10000"/>
          </a:bodyPr>
          <a:lstStyle/>
          <a:p>
            <a:pPr marL="33020" marR="71120" indent="457200">
              <a:lnSpc>
                <a:spcPct val="150000"/>
              </a:lnSpc>
              <a:spcBef>
                <a:spcPts val="250"/>
              </a:spcBef>
              <a:spcAft>
                <a:spcPts val="0"/>
              </a:spcAft>
            </a:pPr>
            <a:r>
              <a:rPr lang="zh-CN" altLang="zh-CN" sz="2400" dirty="0">
                <a:cs typeface="Times New Roman" panose="02020603050405020304" pitchFamily="18" charset="0"/>
              </a:rPr>
              <a:t>脑效应连接网络是人脑连接研究中一项重要的研究课题，从功能磁共振成像（</a:t>
            </a:r>
            <a:r>
              <a:rPr lang="en-US" altLang="zh-CN" sz="2400" dirty="0">
                <a:cs typeface="Times New Roman" panose="02020603050405020304" pitchFamily="18" charset="0"/>
              </a:rPr>
              <a:t>functional Magnetic Resonance Imaging</a:t>
            </a:r>
            <a:r>
              <a:rPr lang="zh-CN" altLang="zh-CN" sz="2400" dirty="0">
                <a:cs typeface="Times New Roman" panose="02020603050405020304" pitchFamily="18" charset="0"/>
              </a:rPr>
              <a:t>，</a:t>
            </a:r>
            <a:r>
              <a:rPr lang="en-US" altLang="zh-CN" sz="2400" dirty="0">
                <a:cs typeface="Times New Roman" panose="02020603050405020304" pitchFamily="18" charset="0"/>
              </a:rPr>
              <a:t>fMRI</a:t>
            </a:r>
            <a:r>
              <a:rPr lang="zh-CN" altLang="zh-CN" sz="2400" dirty="0">
                <a:cs typeface="Times New Roman" panose="02020603050405020304" pitchFamily="18" charset="0"/>
              </a:rPr>
              <a:t>）数据中学习不同脑区间的因果效应连接。而生命科学的研究表明人脑效应连接的变化通常先于人体异常行为症状的显现</a:t>
            </a:r>
            <a:r>
              <a:rPr lang="zh-CN" altLang="en-US" sz="2400" dirty="0">
                <a:cs typeface="Times New Roman" panose="02020603050405020304" pitchFamily="18" charset="0"/>
              </a:rPr>
              <a:t>，</a:t>
            </a:r>
            <a:r>
              <a:rPr lang="zh-CN" altLang="zh-CN" sz="2400" dirty="0">
                <a:cs typeface="Times New Roman" panose="02020603050405020304" pitchFamily="18" charset="0"/>
              </a:rPr>
              <a:t>所以脑效应连接模式异常的发现，可以给一些脑疾病的早期诊断提供新线索。因此，如何从</a:t>
            </a:r>
            <a:r>
              <a:rPr lang="en-US" altLang="zh-CN" sz="2400" dirty="0">
                <a:cs typeface="Times New Roman" panose="02020603050405020304" pitchFamily="18" charset="0"/>
              </a:rPr>
              <a:t>fMRI</a:t>
            </a:r>
            <a:r>
              <a:rPr lang="zh-CN" altLang="zh-CN" sz="2400" dirty="0">
                <a:cs typeface="Times New Roman" panose="02020603050405020304" pitchFamily="18" charset="0"/>
              </a:rPr>
              <a:t>时间序列数据中识别脑效应连接网络已成为脑科学项研究中的前沿热点。</a:t>
            </a:r>
            <a:r>
              <a:rPr lang="en-US" altLang="zh-CN" sz="2400" dirty="0">
                <a:cs typeface="Times New Roman" panose="02020603050405020304" pitchFamily="18" charset="0"/>
              </a:rPr>
              <a:t>[1]</a:t>
            </a:r>
            <a:endParaRPr lang="zh-CN" altLang="zh-CN" sz="2400" dirty="0">
              <a:cs typeface="Times New Roman" panose="02020603050405020304" pitchFamily="18" charset="0"/>
            </a:endParaRPr>
          </a:p>
        </p:txBody>
      </p:sp>
      <p:sp>
        <p:nvSpPr>
          <p:cNvPr id="3" name="标题 2">
            <a:extLst>
              <a:ext uri="{FF2B5EF4-FFF2-40B4-BE49-F238E27FC236}">
                <a16:creationId xmlns:a16="http://schemas.microsoft.com/office/drawing/2014/main" id="{A1732D42-79B6-4E78-AC4B-4A5C16C31841}"/>
              </a:ext>
            </a:extLst>
          </p:cNvPr>
          <p:cNvSpPr>
            <a:spLocks noGrp="1"/>
          </p:cNvSpPr>
          <p:nvPr>
            <p:ph type="title"/>
          </p:nvPr>
        </p:nvSpPr>
        <p:spPr/>
        <p:txBody>
          <a:bodyPr>
            <a:normAutofit fontScale="90000"/>
          </a:bodyPr>
          <a:lstStyle/>
          <a:p>
            <a:r>
              <a:rPr lang="zh-CN" altLang="en-US" dirty="0"/>
              <a:t>研究背景</a:t>
            </a:r>
          </a:p>
        </p:txBody>
      </p:sp>
      <p:pic>
        <p:nvPicPr>
          <p:cNvPr id="1026" name="Picture 2" descr="Fmri Brain Images">
            <a:extLst>
              <a:ext uri="{FF2B5EF4-FFF2-40B4-BE49-F238E27FC236}">
                <a16:creationId xmlns:a16="http://schemas.microsoft.com/office/drawing/2014/main" id="{B80A46CF-080B-4DD4-9C26-F3A8207F41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6522" y="1363862"/>
            <a:ext cx="4558356" cy="427345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DA68FE9E-DE6D-4831-AE47-552292679FB0}"/>
              </a:ext>
            </a:extLst>
          </p:cNvPr>
          <p:cNvSpPr txBox="1"/>
          <p:nvPr/>
        </p:nvSpPr>
        <p:spPr>
          <a:xfrm>
            <a:off x="6856523" y="5779363"/>
            <a:ext cx="4622304"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dirty="0">
                <a:latin typeface="Times New Roman" panose="02020603050405020304" pitchFamily="18" charset="0"/>
                <a:ea typeface="宋体" panose="02010600030101010101" pitchFamily="2" charset="-122"/>
                <a:cs typeface="Times New Roman" panose="02020603050405020304" pitchFamily="18" charset="0"/>
              </a:rPr>
              <a:t>1: fMRI Brain Images [2]</a:t>
            </a:r>
          </a:p>
        </p:txBody>
      </p:sp>
    </p:spTree>
    <p:extLst>
      <p:ext uri="{BB962C8B-B14F-4D97-AF65-F5344CB8AC3E}">
        <p14:creationId xmlns:p14="http://schemas.microsoft.com/office/powerpoint/2010/main" val="224700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DBCC11D-FA03-4546-8036-D8A9D84E8503}"/>
              </a:ext>
            </a:extLst>
          </p:cNvPr>
          <p:cNvSpPr>
            <a:spLocks noGrp="1"/>
          </p:cNvSpPr>
          <p:nvPr>
            <p:ph type="title"/>
          </p:nvPr>
        </p:nvSpPr>
        <p:spPr/>
        <p:txBody>
          <a:bodyPr/>
          <a:lstStyle/>
          <a:p>
            <a:r>
              <a:rPr lang="zh-CN" altLang="en-US" dirty="0"/>
              <a:t>研究问题</a:t>
            </a:r>
          </a:p>
        </p:txBody>
      </p:sp>
    </p:spTree>
    <p:extLst>
      <p:ext uri="{BB962C8B-B14F-4D97-AF65-F5344CB8AC3E}">
        <p14:creationId xmlns:p14="http://schemas.microsoft.com/office/powerpoint/2010/main" val="2965679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B6CFDAF-3718-44E7-BC16-56DA5340C322}"/>
              </a:ext>
            </a:extLst>
          </p:cNvPr>
          <p:cNvSpPr>
            <a:spLocks noGrp="1"/>
          </p:cNvSpPr>
          <p:nvPr>
            <p:ph idx="1"/>
          </p:nvPr>
        </p:nvSpPr>
        <p:spPr>
          <a:xfrm>
            <a:off x="838197" y="1363863"/>
            <a:ext cx="4879022" cy="5072448"/>
          </a:xfrm>
        </p:spPr>
        <p:txBody>
          <a:bodyPr>
            <a:normAutofit/>
          </a:bodyPr>
          <a:lstStyle/>
          <a:p>
            <a:pPr>
              <a:lnSpc>
                <a:spcPct val="150000"/>
              </a:lnSpc>
            </a:pPr>
            <a:r>
              <a:rPr lang="en-US" altLang="zh-CN" sz="2000" dirty="0">
                <a:cs typeface="Times New Roman" panose="02020603050405020304" pitchFamily="18" charset="0"/>
              </a:rPr>
              <a:t>        </a:t>
            </a:r>
            <a:r>
              <a:rPr lang="zh-CN" altLang="zh-CN" sz="2000" dirty="0">
                <a:cs typeface="Times New Roman" panose="02020603050405020304" pitchFamily="18" charset="0"/>
              </a:rPr>
              <a:t>随着深度学习的兴起，一些研究者针对</a:t>
            </a:r>
            <a:r>
              <a:rPr lang="en-US" altLang="zh-CN" sz="2000" dirty="0">
                <a:cs typeface="Times New Roman" panose="02020603050405020304" pitchFamily="18" charset="0"/>
              </a:rPr>
              <a:t>fMRI</a:t>
            </a:r>
            <a:r>
              <a:rPr lang="zh-CN" altLang="zh-CN" sz="2000" dirty="0">
                <a:cs typeface="Times New Roman" panose="02020603050405020304" pitchFamily="18" charset="0"/>
              </a:rPr>
              <a:t>数据的特点，试图采用深度学习的技术手段来获取精度更高的脑效应连接网络。这些深度学习方法一般都将脑效应网络的学习问题转换为有向无环图的非凸优化问题。然而，这些方法常常面临局部最优解以及约束处理复杂的问题。因此，如何设计高效的优化算法，在确保结构无环的同时，提升优化精度和效率，是当前研究中的难点和热点。</a:t>
            </a:r>
            <a:r>
              <a:rPr lang="en-US" altLang="zh-CN" sz="2000" dirty="0">
                <a:cs typeface="Times New Roman" panose="02020603050405020304" pitchFamily="18" charset="0"/>
              </a:rPr>
              <a:t>[1][3]</a:t>
            </a:r>
          </a:p>
        </p:txBody>
      </p:sp>
      <p:sp>
        <p:nvSpPr>
          <p:cNvPr id="3" name="标题 2">
            <a:extLst>
              <a:ext uri="{FF2B5EF4-FFF2-40B4-BE49-F238E27FC236}">
                <a16:creationId xmlns:a16="http://schemas.microsoft.com/office/drawing/2014/main" id="{18504CE5-BC99-4EBB-8683-92EBC0537F31}"/>
              </a:ext>
            </a:extLst>
          </p:cNvPr>
          <p:cNvSpPr>
            <a:spLocks noGrp="1"/>
          </p:cNvSpPr>
          <p:nvPr>
            <p:ph type="title"/>
          </p:nvPr>
        </p:nvSpPr>
        <p:spPr/>
        <p:txBody>
          <a:bodyPr>
            <a:normAutofit fontScale="90000"/>
          </a:bodyPr>
          <a:lstStyle/>
          <a:p>
            <a:r>
              <a:rPr lang="zh-CN" altLang="en-US" dirty="0"/>
              <a:t>研究问题</a:t>
            </a:r>
          </a:p>
        </p:txBody>
      </p:sp>
      <p:pic>
        <p:nvPicPr>
          <p:cNvPr id="2050" name="Picture 2" descr="First map of core white-matter connections of human brain ...">
            <a:extLst>
              <a:ext uri="{FF2B5EF4-FFF2-40B4-BE49-F238E27FC236}">
                <a16:creationId xmlns:a16="http://schemas.microsoft.com/office/drawing/2014/main" id="{97CF95E7-DCCE-423A-91CD-C82EB85E67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1177" y="892776"/>
            <a:ext cx="3577720" cy="507244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C6855195-D597-49E7-93AB-E18CF475C799}"/>
              </a:ext>
            </a:extLst>
          </p:cNvPr>
          <p:cNvSpPr txBox="1"/>
          <p:nvPr/>
        </p:nvSpPr>
        <p:spPr>
          <a:xfrm>
            <a:off x="7021177" y="6037039"/>
            <a:ext cx="4622304"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脑效应连接图</a:t>
            </a:r>
            <a:r>
              <a:rPr lang="en-US" altLang="zh-CN" dirty="0">
                <a:latin typeface="Times New Roman" panose="02020603050405020304" pitchFamily="18" charset="0"/>
                <a:ea typeface="宋体" panose="02010600030101010101" pitchFamily="2" charset="-122"/>
                <a:cs typeface="Times New Roman" panose="02020603050405020304" pitchFamily="18" charset="0"/>
              </a:rPr>
              <a:t>[4]</a:t>
            </a:r>
          </a:p>
        </p:txBody>
      </p:sp>
    </p:spTree>
    <p:extLst>
      <p:ext uri="{BB962C8B-B14F-4D97-AF65-F5344CB8AC3E}">
        <p14:creationId xmlns:p14="http://schemas.microsoft.com/office/powerpoint/2010/main" val="4201551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0DC9A90-D697-430F-8D86-F9E319B4C862}"/>
              </a:ext>
            </a:extLst>
          </p:cNvPr>
          <p:cNvSpPr>
            <a:spLocks noGrp="1"/>
          </p:cNvSpPr>
          <p:nvPr>
            <p:ph idx="1"/>
          </p:nvPr>
        </p:nvSpPr>
        <p:spPr>
          <a:xfrm>
            <a:off x="781972" y="1145220"/>
            <a:ext cx="5029943" cy="5122416"/>
          </a:xfrm>
        </p:spPr>
        <p:txBody>
          <a:bodyPr>
            <a:normAutofit lnSpcReduction="10000"/>
          </a:bodyPr>
          <a:lstStyle/>
          <a:p>
            <a:pPr>
              <a:lnSpc>
                <a:spcPct val="150000"/>
              </a:lnSpc>
            </a:pPr>
            <a:r>
              <a:rPr lang="en-US" altLang="zh-CN" sz="1800" dirty="0">
                <a:cs typeface="Times New Roman" panose="02020603050405020304" pitchFamily="18" charset="0"/>
              </a:rPr>
              <a:t>        </a:t>
            </a:r>
            <a:r>
              <a:rPr lang="zh-CN" altLang="zh-CN" sz="1800" dirty="0">
                <a:cs typeface="Times New Roman" panose="02020603050405020304" pitchFamily="18" charset="0"/>
              </a:rPr>
              <a:t>而拓扑优化通过节点对的交换操作，在一定范围内搜索更优的有向无环图结构。这种局部搜索方法可以快速调整图的结构，使得优化算法在每一步都能逐步接近更优的局部极小值点，提升整体优化效率。并且拓扑排序方法可以灵活地结合现有的优化技术，作为后处理步骤进一步优化已有的有向无环图学习算法，从而提高其效果。这种灵活性使得拓扑优化成为一种易于集成和应用的工具。因此，本课题拟提出一种基于拓扑交换优化的深度学习脑效应连接学习方法，该方法采用在使用拓扑排序优化方法来改进现有深度学习方法的性能，以期更高效地学习脑效应连接网络。</a:t>
            </a:r>
            <a:r>
              <a:rPr lang="en-US" altLang="zh-CN" sz="1800" dirty="0">
                <a:cs typeface="Times New Roman" panose="02020603050405020304" pitchFamily="18" charset="0"/>
              </a:rPr>
              <a:t>[5] </a:t>
            </a:r>
            <a:endParaRPr lang="zh-CN" altLang="zh-CN" sz="1800" dirty="0">
              <a:cs typeface="Times New Roman" panose="02020603050405020304" pitchFamily="18" charset="0"/>
            </a:endParaRPr>
          </a:p>
        </p:txBody>
      </p:sp>
      <p:sp>
        <p:nvSpPr>
          <p:cNvPr id="3" name="标题 2">
            <a:extLst>
              <a:ext uri="{FF2B5EF4-FFF2-40B4-BE49-F238E27FC236}">
                <a16:creationId xmlns:a16="http://schemas.microsoft.com/office/drawing/2014/main" id="{2B598830-326E-4424-A131-0DA655850772}"/>
              </a:ext>
            </a:extLst>
          </p:cNvPr>
          <p:cNvSpPr>
            <a:spLocks noGrp="1"/>
          </p:cNvSpPr>
          <p:nvPr>
            <p:ph type="title"/>
          </p:nvPr>
        </p:nvSpPr>
        <p:spPr/>
        <p:txBody>
          <a:bodyPr>
            <a:normAutofit fontScale="90000"/>
          </a:bodyPr>
          <a:lstStyle/>
          <a:p>
            <a:r>
              <a:rPr lang="zh-CN" altLang="en-US" dirty="0"/>
              <a:t>研究问题</a:t>
            </a:r>
          </a:p>
        </p:txBody>
      </p:sp>
      <p:pic>
        <p:nvPicPr>
          <p:cNvPr id="3074" name="Picture 2" descr="Topological Sort | CodePath Cliffnotes">
            <a:extLst>
              <a:ext uri="{FF2B5EF4-FFF2-40B4-BE49-F238E27FC236}">
                <a16:creationId xmlns:a16="http://schemas.microsoft.com/office/drawing/2014/main" id="{C1E8CF5E-2477-4D2D-8207-4583FE31A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0087" y="2539014"/>
            <a:ext cx="5760947" cy="209884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F84AFDC0-78C0-45D5-ADEE-5258AEBA6D31}"/>
              </a:ext>
            </a:extLst>
          </p:cNvPr>
          <p:cNvSpPr txBox="1"/>
          <p:nvPr/>
        </p:nvSpPr>
        <p:spPr>
          <a:xfrm>
            <a:off x="7975890" y="4904005"/>
            <a:ext cx="2569340"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dirty="0">
                <a:latin typeface="Times New Roman" panose="02020603050405020304" pitchFamily="18" charset="0"/>
                <a:ea typeface="宋体" panose="02010600030101010101" pitchFamily="2" charset="-122"/>
                <a:cs typeface="Times New Roman" panose="02020603050405020304" pitchFamily="18" charset="0"/>
              </a:rPr>
              <a:t>3: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拓扑排序示意图</a:t>
            </a:r>
            <a:r>
              <a:rPr lang="en-US" altLang="zh-CN" dirty="0">
                <a:latin typeface="Times New Roman" panose="02020603050405020304" pitchFamily="18" charset="0"/>
                <a:ea typeface="宋体" panose="02010600030101010101" pitchFamily="2" charset="-122"/>
                <a:cs typeface="Times New Roman" panose="02020603050405020304" pitchFamily="18" charset="0"/>
              </a:rPr>
              <a:t>[6]</a:t>
            </a:r>
          </a:p>
        </p:txBody>
      </p:sp>
    </p:spTree>
    <p:extLst>
      <p:ext uri="{BB962C8B-B14F-4D97-AF65-F5344CB8AC3E}">
        <p14:creationId xmlns:p14="http://schemas.microsoft.com/office/powerpoint/2010/main" val="1195036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DBCC11D-FA03-4546-8036-D8A9D84E8503}"/>
              </a:ext>
            </a:extLst>
          </p:cNvPr>
          <p:cNvSpPr>
            <a:spLocks noGrp="1"/>
          </p:cNvSpPr>
          <p:nvPr>
            <p:ph type="title"/>
          </p:nvPr>
        </p:nvSpPr>
        <p:spPr/>
        <p:txBody>
          <a:bodyPr/>
          <a:lstStyle/>
          <a:p>
            <a:r>
              <a:rPr lang="zh-CN" altLang="en-US" dirty="0"/>
              <a:t>研究方法</a:t>
            </a:r>
          </a:p>
        </p:txBody>
      </p:sp>
    </p:spTree>
    <p:extLst>
      <p:ext uri="{BB962C8B-B14F-4D97-AF65-F5344CB8AC3E}">
        <p14:creationId xmlns:p14="http://schemas.microsoft.com/office/powerpoint/2010/main" val="3985080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866DC6B9-3896-44CC-84B1-D137F322972E}"/>
              </a:ext>
            </a:extLst>
          </p:cNvPr>
          <p:cNvSpPr>
            <a:spLocks noGrp="1"/>
          </p:cNvSpPr>
          <p:nvPr>
            <p:ph idx="1"/>
          </p:nvPr>
        </p:nvSpPr>
        <p:spPr>
          <a:xfrm>
            <a:off x="417349" y="1363863"/>
            <a:ext cx="11357302" cy="4351338"/>
          </a:xfrm>
        </p:spPr>
        <p:txBody>
          <a:bodyPr>
            <a:normAutofit/>
          </a:bodyPr>
          <a:lstStyle/>
          <a:p>
            <a:r>
              <a:rPr lang="en-US" altLang="zh-CN" sz="2000" dirty="0"/>
              <a:t>NOTEARS: Non-combinatorial Optimization via Trace Exponential and Augmented </a:t>
            </a:r>
            <a:r>
              <a:rPr lang="en-US" altLang="zh-CN" sz="2000" dirty="0" err="1"/>
              <a:t>lagRangian</a:t>
            </a:r>
            <a:r>
              <a:rPr lang="en-US" altLang="zh-CN" sz="2000" dirty="0"/>
              <a:t> for Structure learning [1]</a:t>
            </a:r>
          </a:p>
          <a:p>
            <a:r>
              <a:rPr lang="zh-CN" altLang="en-US" sz="2000" dirty="0">
                <a:latin typeface="宋体" panose="02010600030101010101" pitchFamily="2" charset="-122"/>
              </a:rPr>
              <a:t>用于结构学习的通过轨迹指数和增广拉格朗日的非组合优化方法</a:t>
            </a:r>
            <a:endParaRPr lang="en-US" altLang="zh-CN" sz="2000" dirty="0">
              <a:latin typeface="宋体" panose="02010600030101010101" pitchFamily="2" charset="-122"/>
            </a:endParaRPr>
          </a:p>
          <a:p>
            <a:endParaRPr lang="en-US" altLang="zh-CN" sz="2000" dirty="0"/>
          </a:p>
        </p:txBody>
      </p:sp>
      <p:sp>
        <p:nvSpPr>
          <p:cNvPr id="3" name="标题 2">
            <a:extLst>
              <a:ext uri="{FF2B5EF4-FFF2-40B4-BE49-F238E27FC236}">
                <a16:creationId xmlns:a16="http://schemas.microsoft.com/office/drawing/2014/main" id="{A1732D42-79B6-4E78-AC4B-4A5C16C31841}"/>
              </a:ext>
            </a:extLst>
          </p:cNvPr>
          <p:cNvSpPr>
            <a:spLocks noGrp="1"/>
          </p:cNvSpPr>
          <p:nvPr>
            <p:ph type="title"/>
          </p:nvPr>
        </p:nvSpPr>
        <p:spPr/>
        <p:txBody>
          <a:bodyPr>
            <a:normAutofit fontScale="90000"/>
          </a:bodyPr>
          <a:lstStyle/>
          <a:p>
            <a:r>
              <a:rPr lang="zh-CN" altLang="en-US" dirty="0"/>
              <a:t>方法论</a:t>
            </a:r>
            <a:r>
              <a:rPr lang="en-US" altLang="zh-CN" dirty="0"/>
              <a:t>1</a:t>
            </a:r>
            <a:r>
              <a:rPr lang="zh-CN" altLang="en-US" dirty="0"/>
              <a:t>：</a:t>
            </a:r>
            <a:r>
              <a:rPr lang="en-US" altLang="zh-CN" dirty="0"/>
              <a:t>DAGs with NO TEARS</a:t>
            </a:r>
            <a:endParaRPr lang="zh-CN" altLang="en-US" dirty="0"/>
          </a:p>
        </p:txBody>
      </p:sp>
      <p:sp>
        <p:nvSpPr>
          <p:cNvPr id="6" name="文本框 5">
            <a:extLst>
              <a:ext uri="{FF2B5EF4-FFF2-40B4-BE49-F238E27FC236}">
                <a16:creationId xmlns:a16="http://schemas.microsoft.com/office/drawing/2014/main" id="{ECE75C40-CC2A-4C5D-AA4A-E8492B872D80}"/>
              </a:ext>
            </a:extLst>
          </p:cNvPr>
          <p:cNvSpPr txBox="1"/>
          <p:nvPr/>
        </p:nvSpPr>
        <p:spPr>
          <a:xfrm>
            <a:off x="8098824" y="2503503"/>
            <a:ext cx="3675827" cy="2803909"/>
          </a:xfrm>
          <a:prstGeom prst="rect">
            <a:avLst/>
          </a:prstGeom>
          <a:noFill/>
        </p:spPr>
        <p:txBody>
          <a:bodyPr wrap="square" rtlCol="0">
            <a:spAutoFit/>
          </a:bodyPr>
          <a:lstStyle/>
          <a:p>
            <a:pPr>
              <a:lnSpc>
                <a:spcPct val="150000"/>
              </a:lnSpc>
            </a:pPr>
            <a:r>
              <a:rPr lang="en-US" altLang="zh-CN"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简单来说，论文作者提出了一个新的函数</a:t>
            </a:r>
            <a:r>
              <a:rPr lang="en-US" altLang="zh-CN" sz="2000" dirty="0">
                <a:latin typeface="Times New Roman" panose="02020603050405020304" pitchFamily="18" charset="0"/>
                <a:ea typeface="宋体" panose="02010600030101010101" pitchFamily="2" charset="-122"/>
              </a:rPr>
              <a:t>h(W) </a:t>
            </a:r>
            <a:r>
              <a:rPr lang="zh-CN" altLang="en-US" sz="2000" dirty="0">
                <a:latin typeface="Times New Roman" panose="02020603050405020304" pitchFamily="18" charset="0"/>
                <a:ea typeface="宋体" panose="02010600030101010101" pitchFamily="2" charset="-122"/>
              </a:rPr>
              <a:t>，这个函数仅在图无环时取零。从而将</a:t>
            </a:r>
            <a:r>
              <a:rPr lang="en-US" altLang="zh-CN" sz="2000" dirty="0">
                <a:latin typeface="Times New Roman" panose="02020603050405020304" pitchFamily="18" charset="0"/>
                <a:ea typeface="宋体" panose="02010600030101010101" pitchFamily="2" charset="-122"/>
              </a:rPr>
              <a:t>DAG</a:t>
            </a:r>
            <a:r>
              <a:rPr lang="zh-CN" altLang="en-US" sz="2000" dirty="0">
                <a:latin typeface="Times New Roman" panose="02020603050405020304" pitchFamily="18" charset="0"/>
                <a:ea typeface="宋体" panose="02010600030101010101" pitchFamily="2" charset="-122"/>
              </a:rPr>
              <a:t>学习问题变为一个标准的连续优化问题，可以利用诸如</a:t>
            </a:r>
            <a:r>
              <a:rPr lang="en-US" altLang="zh-CN" sz="2000" dirty="0">
                <a:latin typeface="Times New Roman" panose="02020603050405020304" pitchFamily="18" charset="0"/>
                <a:ea typeface="宋体" panose="02010600030101010101" pitchFamily="2" charset="-122"/>
              </a:rPr>
              <a:t>L-BFGS</a:t>
            </a:r>
            <a:r>
              <a:rPr lang="zh-CN" altLang="en-US" sz="2000" dirty="0">
                <a:latin typeface="Times New Roman" panose="02020603050405020304" pitchFamily="18" charset="0"/>
                <a:ea typeface="宋体" panose="02010600030101010101" pitchFamily="2" charset="-122"/>
              </a:rPr>
              <a:t>等数值算法高效求解。</a:t>
            </a:r>
          </a:p>
        </p:txBody>
      </p:sp>
      <p:pic>
        <p:nvPicPr>
          <p:cNvPr id="7" name="图片 6">
            <a:extLst>
              <a:ext uri="{FF2B5EF4-FFF2-40B4-BE49-F238E27FC236}">
                <a16:creationId xmlns:a16="http://schemas.microsoft.com/office/drawing/2014/main" id="{2E24F204-5F35-4CB5-B7FC-99B09D182B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49" y="2523477"/>
            <a:ext cx="7351655" cy="2032109"/>
          </a:xfrm>
          <a:prstGeom prst="rect">
            <a:avLst/>
          </a:prstGeom>
        </p:spPr>
      </p:pic>
      <p:sp>
        <p:nvSpPr>
          <p:cNvPr id="8" name="文本框 7">
            <a:extLst>
              <a:ext uri="{FF2B5EF4-FFF2-40B4-BE49-F238E27FC236}">
                <a16:creationId xmlns:a16="http://schemas.microsoft.com/office/drawing/2014/main" id="{9F2A6D01-E2AA-4F4B-9821-4C4AA4C397E9}"/>
              </a:ext>
            </a:extLst>
          </p:cNvPr>
          <p:cNvSpPr txBox="1"/>
          <p:nvPr/>
        </p:nvSpPr>
        <p:spPr>
          <a:xfrm>
            <a:off x="3069386" y="4547226"/>
            <a:ext cx="2047579"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dirty="0">
                <a:latin typeface="Times New Roman" panose="02020603050405020304" pitchFamily="18" charset="0"/>
                <a:ea typeface="宋体" panose="02010600030101010101" pitchFamily="2" charset="-122"/>
                <a:cs typeface="Times New Roman" panose="02020603050405020304" pitchFamily="18" charset="0"/>
              </a:rPr>
              <a:t>4: h(W)</a:t>
            </a:r>
            <a:r>
              <a:rPr lang="zh-CN" altLang="en-US" dirty="0">
                <a:latin typeface="Times New Roman" panose="02020603050405020304" pitchFamily="18" charset="0"/>
                <a:ea typeface="宋体" panose="02010600030101010101" pitchFamily="2" charset="-122"/>
                <a:cs typeface="Times New Roman" panose="02020603050405020304" pitchFamily="18" charset="0"/>
              </a:rPr>
              <a:t>函数原型</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26850408"/>
      </p:ext>
    </p:extLst>
  </p:cSld>
  <p:clrMapOvr>
    <a:masterClrMapping/>
  </p:clrMapOvr>
</p:sld>
</file>

<file path=ppt/theme/theme1.xml><?xml version="1.0" encoding="utf-8"?>
<a:theme xmlns:a="http://schemas.openxmlformats.org/drawingml/2006/main" name="标准版式">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UT幻灯片模板（16：9）.potx" id="{D871E485-453D-4FBC-BC78-7E7BD32CE17C}" vid="{0ACBA076-7C35-4AFA-80A8-75FC7CE0210A}"/>
    </a:ext>
  </a:extLst>
</a:theme>
</file>

<file path=ppt/theme/theme2.xml><?xml version="1.0" encoding="utf-8"?>
<a:theme xmlns:a="http://schemas.openxmlformats.org/drawingml/2006/main" name="简约版式">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UT幻灯片模板（16：9）.potx" id="{D871E485-453D-4FBC-BC78-7E7BD32CE17C}" vid="{FDE8329F-6214-43B2-8C24-04BF5FA2579B}"/>
    </a:ext>
  </a:extLst>
</a:theme>
</file>

<file path=ppt/theme/theme3.xml><?xml version="1.0" encoding="utf-8"?>
<a:theme xmlns:a="http://schemas.openxmlformats.org/drawingml/2006/main" name="基本模板">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UT幻灯片模板（16：9）.potx" id="{D871E485-453D-4FBC-BC78-7E7BD32CE17C}" vid="{349DC45F-AA99-49B4-94E3-27DAF5FAFCB1}"/>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21071125 易思铭 中期答辩ppt</Template>
  <TotalTime>840</TotalTime>
  <Words>1917</Words>
  <Application>Microsoft Office PowerPoint</Application>
  <PresentationFormat>宽屏</PresentationFormat>
  <Paragraphs>119</Paragraphs>
  <Slides>21</Slides>
  <Notes>3</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21</vt:i4>
      </vt:variant>
    </vt:vector>
  </HeadingPairs>
  <TitlesOfParts>
    <vt:vector size="35" baseType="lpstr">
      <vt:lpstr>Times New Roman</vt:lpstr>
      <vt:lpstr>微软雅黑</vt:lpstr>
      <vt:lpstr>等线</vt:lpstr>
      <vt:lpstr>Calibri</vt:lpstr>
      <vt:lpstr>Wingdings</vt:lpstr>
      <vt:lpstr>Franklin Gothic Book</vt:lpstr>
      <vt:lpstr>Bodoni MT Black</vt:lpstr>
      <vt:lpstr>宋体</vt:lpstr>
      <vt:lpstr>Arial</vt:lpstr>
      <vt:lpstr>黑体</vt:lpstr>
      <vt:lpstr>等线 Light</vt:lpstr>
      <vt:lpstr>标准版式</vt:lpstr>
      <vt:lpstr>简约版式</vt:lpstr>
      <vt:lpstr>基本模板</vt:lpstr>
      <vt:lpstr>基于拓扑交换优化的深度学习脑效应连接学习方法</vt:lpstr>
      <vt:lpstr>中期答辩 目录</vt:lpstr>
      <vt:lpstr>研究背景</vt:lpstr>
      <vt:lpstr>研究背景</vt:lpstr>
      <vt:lpstr>研究问题</vt:lpstr>
      <vt:lpstr>研究问题</vt:lpstr>
      <vt:lpstr>研究问题</vt:lpstr>
      <vt:lpstr>研究方法</vt:lpstr>
      <vt:lpstr>方法论1：DAGs with NO TEARS</vt:lpstr>
      <vt:lpstr>方法论1：DAGs with NO TEARS</vt:lpstr>
      <vt:lpstr>方法论2：Optimizing NOTEARS Objectives via Topological Swaps</vt:lpstr>
      <vt:lpstr>方法论2：Optimizing NOTEARS Objectives via Topological Swaps</vt:lpstr>
      <vt:lpstr>方法论2：Optimizing NOTEARS Objectives via Topological Swaps</vt:lpstr>
      <vt:lpstr>方法论3：两篇论文为什么/怎么应用到脑效应连接中</vt:lpstr>
      <vt:lpstr>当前进度</vt:lpstr>
      <vt:lpstr>当前进度：已完成</vt:lpstr>
      <vt:lpstr>当前进度：已完成</vt:lpstr>
      <vt:lpstr>当前进度：未完成</vt:lpstr>
      <vt:lpstr>方法论4：关于针对时间序列优化拓扑交换算法的几个猜想</vt:lpstr>
      <vt:lpstr>参考文献</vt:lpstr>
      <vt:lpstr>谢 谢！</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基于拓扑交换优化的深度学习脑效应连接学习方法</dc:title>
  <dc:creator>αvrora Yi</dc:creator>
  <dc:description>InTron@BJUT</dc:description>
  <cp:lastModifiedBy>αvrora Yi</cp:lastModifiedBy>
  <cp:revision>112</cp:revision>
  <dcterms:created xsi:type="dcterms:W3CDTF">2025-03-17T06:34:40Z</dcterms:created>
  <dcterms:modified xsi:type="dcterms:W3CDTF">2025-03-24T13:14:39Z</dcterms:modified>
</cp:coreProperties>
</file>